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altLang="ko-Kore-KR" lang="ko-Kore-K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4A4C"/>
    <a:srgbClr val="EF8985"/>
    <a:srgbClr val="FF9278"/>
    <a:srgbClr val="FFE091"/>
    <a:srgbClr val="6B93FF"/>
    <a:srgbClr val="FFDA71"/>
    <a:srgbClr val="FF938D"/>
    <a:srgbClr val="425EFF"/>
    <a:srgbClr val="4A8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94"/>
  </p:normalViewPr>
  <p:slideViewPr>
    <p:cSldViewPr showGuides="1" snapToGrid="0" snapToObjects="1">
      <p:cViewPr varScale="1">
        <p:scale>
          <a:sx d="100" n="101"/>
          <a:sy d="100" n="101"/>
        </p:scale>
        <p:origin x="252" y="114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 standalone="yes"?><Relationships xmlns="http://schemas.openxmlformats.org/package/2006/relationships"><Relationship Id="rId27" Target="slides/slide21.xml" Type="http://schemas.openxmlformats.org/officeDocument/2006/relationships/slide"/><Relationship Id="rId26" Target="slides/slide20.xml" Type="http://schemas.openxmlformats.org/officeDocument/2006/relationships/slide"/><Relationship Id="rId25" Target="slides/slide19.xml" Type="http://schemas.openxmlformats.org/officeDocument/2006/relationships/slide"/><Relationship Id="rId24" Target="slides/slide18.xml" Type="http://schemas.openxmlformats.org/officeDocument/2006/relationships/slide"/><Relationship Id="rId23" Target="slides/slide17.xml" Type="http://schemas.openxmlformats.org/officeDocument/2006/relationships/slide"/><Relationship Id="rId22" Target="slides/slide16.xml" Type="http://schemas.openxmlformats.org/officeDocument/2006/relationships/slide"/><Relationship Id="rId21" Target="slides/slide15.xml" Type="http://schemas.openxmlformats.org/officeDocument/2006/relationships/slide"/><Relationship Id="rId20" Target="slides/slide14.xml" Type="http://schemas.openxmlformats.org/officeDocument/2006/relationships/slide"/><Relationship Id="rId19" Target="slides/slide13.xml" Type="http://schemas.openxmlformats.org/officeDocument/2006/relationships/slide"/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16" Target="slides/slide10.xml" Type="http://schemas.openxmlformats.org/officeDocument/2006/relationships/slide"/><Relationship Id="rId15" Target="slides/slide9.xml" Type="http://schemas.openxmlformats.org/officeDocument/2006/relationships/slide"/><Relationship Id="rId14" Target="slides/slide8.xml" Type="http://schemas.openxmlformats.org/officeDocument/2006/relationships/slide"/><Relationship Id="rId13" Target="slides/slide7.xml" Type="http://schemas.openxmlformats.org/officeDocument/2006/relationships/slide"/><Relationship Id="rId12" Target="slides/slide6.xml" Type="http://schemas.openxmlformats.org/officeDocument/2006/relationships/slide"/><Relationship Id="rId11" Target="slides/slide5.xml" Type="http://schemas.openxmlformats.org/officeDocument/2006/relationships/slide"/><Relationship Id="rId10" Target="slides/slide4.xml" Type="http://schemas.openxmlformats.org/officeDocument/2006/relationships/slide"/><Relationship Id="rId9" Target="slides/slide3.xml" Type="http://schemas.openxmlformats.org/officeDocument/2006/relationships/slide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28" Target="slides/slide22.xml" Type="http://schemas.openxmlformats.org/officeDocument/2006/relationships/slide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ko-Kore-KR" kumimoji="1" lang="ko-Kore-KR"/>
          </a:p>
        </p:txBody>
      </p:sp>
      <p:sp>
        <p:nvSpPr>
          <p:cNvPr id="3" name="날짜 개체 틀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fld id="{184E5715-83C6-6742-A7F0-434A9CEC4D26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altLang="ko-Kore-KR" lang="ko-Kore-KR"/>
          </a:p>
        </p:txBody>
      </p:sp>
      <p:sp>
        <p:nvSpPr>
          <p:cNvPr id="5" name="슬라이드 노트 개체 틀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6" name="바닥글 개체 틀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ko-Kore-KR" kumimoji="1" lang="ko-Kore-KR"/>
          </a:p>
        </p:txBody>
      </p:sp>
      <p:sp>
        <p:nvSpPr>
          <p:cNvPr id="7" name="슬라이드 번호 개체 틀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fld id="{89CD40F0-AA73-C842-9FF4-B870E769CE60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210359739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ko-Kore-KR" dirty="0" kumimoji="1" lang="ko-Kore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fld id="{89CD40F0-AA73-C842-9FF4-B870E769CE60}" type="slidenum">
              <a:rPr altLang="ko-Kore-KR" kumimoji="1" lang="ko-Kore-KR" smtClean="0"/>
              <a:t>6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4018476986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5E482-F3CC-3A4B-9843-23E257E58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 numCol="1"/>
          <a:lstStyle>
            <a:lvl1pPr algn="ctr">
              <a:defRPr sz="6000"/>
            </a:lvl1pPr>
          </a:lstStyle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6B76E1-2C5A-DF44-954D-2A9A53EFF603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ko-KR" kumimoji="1" lang="ko-KR"/>
              <a:t>클릭하여 마스터 부제목 스타일 편집</a:t>
            </a:r>
            <a:endParaRPr altLang="ko-Kore-KR" kumimoji="1"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C1D79B-CED5-CC43-88B2-9911D0005D9F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88693-7D79-FD43-A2EF-412A6EDF39BC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76D11-2669-674A-B8F7-10A9BC03650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246339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2986F-CC6C-0244-A818-2CC85C63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882FCF-DBC4-6C47-8B75-F90D1AEBCFF9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358F2-89A8-0249-937E-215BA56B77D5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A25B0-9385-104F-AA74-1355E3F7A5CD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62AB6-8584-504F-AD03-38C71751CDC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223055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29F8E1-8833-BD4A-8365-8726DEC5B76A}"/>
              </a:ext>
            </a:extLst>
          </p:cNvPr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numCol="1" vert="eaVert"/>
          <a:lstStyle/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37DEBD-6306-7C42-A149-54EB9EF44A0B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numCol="1" vert="eaVert"/>
          <a:lstStyle/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EE1F3-B8EA-2B40-B703-E62B67320B36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6D7D5-D054-9745-8E2B-C2065F277B8A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079EC-8D5D-2E44-A6EF-B3030EA5DA44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102472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60C55-5751-624E-A34A-DE200925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2ADD4-1D7E-904C-BD3D-A34DC24AA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888C6-54D4-F044-9F36-7B96F3A6661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FD16D-96DB-3F4F-A0C8-CD8366BA1E4B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390ADC-EC5D-7747-9B51-D1EBEF8E3EA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35875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33B7B-EB62-244F-BB61-B6741214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 numCol="1"/>
          <a:lstStyle>
            <a:lvl1pPr>
              <a:defRPr sz="6000"/>
            </a:lvl1pPr>
          </a:lstStyle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B421D-D99E-A14D-ADE6-4436A17660B5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ko-KR" kumimoji="1" lang="ko-KR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518B5-9EBC-5C4F-9D3B-70C22538F2B7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EA7233-96EA-8F45-9EBF-AFE95FD45FC2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D1819-3B88-D148-9E35-6BF09DDF3D93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264111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16805-1CC5-D547-9E6A-7502B979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2C65A-D734-E84C-9D02-30EAD6BEDB71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6A7A1D-B32F-E64E-98AF-DD35BD4ADE1D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AE98E-C9FA-8A4F-B3A8-C9F40A7518E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F0614D-51BE-D541-A47C-A86E782864AF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A7597C-0F5A-4447-BB5F-BF56851132C2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70475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6BDA2-34AA-2B45-BD4E-56BDDF7F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C403-9EE4-AF42-A342-D1353944D8DF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ko-KR" kumimoji="1" lang="ko-KR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58E8BC-4E26-3342-B5D9-1D6B65C27F91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CCD0CA-BFCF-E645-8AD4-191D43B6B722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ko-KR" kumimoji="1" lang="ko-KR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E21807-00A9-CE4B-92AC-7308F00059F6}"/>
              </a:ext>
            </a:extLst>
          </p:cNvPr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5304A-7497-7242-82D0-4105260D801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E924A1-15E5-D042-A551-54750CE1E7C5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D05FEA-1A29-DF4F-88D8-E60523105BD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217428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01ECE-57F2-D04D-A605-B5A32497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9CBB38-E577-554D-8798-A720E4E45BB4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C1B4D1-4E31-3946-974B-63AF88BA477E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83B7A9-4C01-CF4A-BB11-BA826AEBFFA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293074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069120-11C7-1045-8B82-FD06815F5F0F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3584B-B7DD-9442-A84A-B925B0BB50DB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3C1190-E931-8940-A67D-CC4F0AD9DF7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8842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7D4C2-7402-464E-973A-F944FC3D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2FEC6-28E4-0C49-B653-21D25CD3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416E7-BA6D-A34E-BFBF-9E156B72E873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ko-KR" kumimoji="1" lang="ko-KR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56124C-AAD8-B049-B01C-8FA0A97DC262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56E775-3122-5747-8CF5-FECBB7C82874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E76ABD-8832-FF41-ADC7-CF3148A1D1B4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340142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0604-4C93-974B-9744-45EA71C0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997C30-9F81-994F-939B-D0765324253B}"/>
              </a:ext>
            </a:extLst>
          </p:cNvPr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ko-Kore-KR" kumimoji="1" 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089AB-1202-F843-9222-7C3E6342C0E8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ko-KR" kumimoji="1" lang="ko-KR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671E4C-0F15-AC46-BBA1-53C88B1FA22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6444C-17FC-7E41-A567-200AD7D555CE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ore-KR" kumimoji="1" 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57E4F3-D119-8041-BEAD-4895C692849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3531331897"/>
      </p:ext>
    </p:extLst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0D37AC-CE41-B64F-B4AB-0FE6936D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altLang="ko-KR" kumimoji="1" lang="ko-KR"/>
              <a:t>마스터 제목 스타일 편집</a:t>
            </a:r>
            <a:endParaRPr altLang="ko-Kore-KR" kumimoji="1" 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17EBCE-5C88-D047-B001-33B668409308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altLang="ko-KR" kumimoji="1" lang="ko-KR"/>
              <a:t>마스터 텍스트 스타일을 편집하려면 클릭</a:t>
            </a:r>
          </a:p>
          <a:p>
            <a:pPr lvl="1"/>
            <a:r>
              <a:rPr altLang="ko-KR" kumimoji="1" lang="ko-KR"/>
              <a:t>두 번째 수준</a:t>
            </a:r>
          </a:p>
          <a:p>
            <a:pPr lvl="2"/>
            <a:r>
              <a:rPr altLang="ko-KR" kumimoji="1" lang="ko-KR"/>
              <a:t>세 번째 수준</a:t>
            </a:r>
          </a:p>
          <a:p>
            <a:pPr lvl="3"/>
            <a:r>
              <a:rPr altLang="ko-KR" kumimoji="1" lang="ko-KR"/>
              <a:t>네 번째 수준</a:t>
            </a:r>
          </a:p>
          <a:p>
            <a:pPr lvl="4"/>
            <a:r>
              <a:rPr altLang="ko-KR" kumimoji="1" lang="ko-KR"/>
              <a:t>다섯 번째 수준</a:t>
            </a:r>
            <a:endParaRPr altLang="ko-Kore-KR" kumimoji="1" 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C39B6-3567-2A46-A004-666378580B77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C4302-A44C-BC4D-B074-D2107F8C67F7}" type="datetimeFigureOut">
              <a:rPr altLang="ko-Kore-KR" kumimoji="1" lang="ko-Kore-KR" smtClean="0"/>
              <a:t>05/20/2020</a:t>
            </a:fld>
            <a:endParaRPr altLang="ko-Kore-KR" kumimoji="1" 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D331D-FE0E-B740-BFB4-E3EC87857493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ko-Kore-KR" kumimoji="1" 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87D1-CC9E-0244-B0E7-2CA3834CF506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31F5-BDAB-5946-B70E-A6BE0489C4BC}" type="slidenum">
              <a:rPr altLang="ko-Kore-KR" kumimoji="1" lang="ko-Kore-KR" smtClean="0"/>
              <a:t>‹#›</a:t>
            </a:fld>
            <a:endParaRPr altLang="ko-Kore-KR" kumimoji="1" lang="ko-Kore-KR"/>
          </a:p>
        </p:txBody>
      </p:sp>
    </p:spTree>
    <p:extLst>
      <p:ext uri="{BB962C8B-B14F-4D97-AF65-F5344CB8AC3E}">
        <p14:creationId xmlns:p14="http://schemas.microsoft.com/office/powerpoint/2010/main" val="3304381413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altLang="ko-Kore-KR" lang="ko-Kore-KR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arget="../media/hdphoto2.wdp" Type="http://schemas.microsoft.com/office/2007/relationships/hdphoto"/><Relationship Id="rId10" Target="../media/image8.png" Type="http://schemas.openxmlformats.org/officeDocument/2006/relationships/image"/><Relationship Id="rId9" Target="../media/hdphoto1.wdp" Type="http://schemas.microsoft.com/office/2007/relationships/hdphoto"/><Relationship Id="rId8" Target="../media/image7.png" Type="http://schemas.openxmlformats.org/officeDocument/2006/relationships/image"/><Relationship Id="rId7" Target="../media/image6.png" Type="http://schemas.openxmlformats.org/officeDocument/2006/relationships/image"/><Relationship Id="rId6" Target="../media/image5.png" Type="http://schemas.openxmlformats.org/officeDocument/2006/relationships/image"/><Relationship Id="rId5" Target="../media/image4.png" Type="http://schemas.openxmlformats.org/officeDocument/2006/relationships/image"/><Relationship Id="rId4" Target="../media/image3.png" Type="http://schemas.openxmlformats.org/officeDocument/2006/relationships/image"/><Relationship Id="rId3" Target="../media/image2.png" Type="http://schemas.openxmlformats.org/officeDocument/2006/relationships/image"/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8" Target="../media/image164.png" Type="http://schemas.openxmlformats.org/officeDocument/2006/relationships/image"/><Relationship Id="rId37" Target="../media/image163.png" Type="http://schemas.openxmlformats.org/officeDocument/2006/relationships/image"/><Relationship Id="rId36" Target="../media/image162.png" Type="http://schemas.openxmlformats.org/officeDocument/2006/relationships/image"/><Relationship Id="rId35" Target="../media/image161.png" Type="http://schemas.openxmlformats.org/officeDocument/2006/relationships/image"/><Relationship Id="rId34" Target="../media/image160.png" Type="http://schemas.openxmlformats.org/officeDocument/2006/relationships/image"/><Relationship Id="rId33" Target="../media/image159.png" Type="http://schemas.openxmlformats.org/officeDocument/2006/relationships/image"/><Relationship Id="rId32" Target="../media/image158.png" Type="http://schemas.openxmlformats.org/officeDocument/2006/relationships/image"/><Relationship Id="rId31" Target="../media/image157.png" Type="http://schemas.openxmlformats.org/officeDocument/2006/relationships/image"/><Relationship Id="rId30" Target="../media/image156.png" Type="http://schemas.openxmlformats.org/officeDocument/2006/relationships/image"/><Relationship Id="rId27" Target="../media/image153.png" Type="http://schemas.openxmlformats.org/officeDocument/2006/relationships/image"/><Relationship Id="rId26" Target="../media/image152.png" Type="http://schemas.openxmlformats.org/officeDocument/2006/relationships/image"/><Relationship Id="rId25" Target="../media/image151.png" Type="http://schemas.openxmlformats.org/officeDocument/2006/relationships/image"/><Relationship Id="rId24" Target="../media/image150.png" Type="http://schemas.openxmlformats.org/officeDocument/2006/relationships/image"/><Relationship Id="rId23" Target="../media/image149.png" Type="http://schemas.openxmlformats.org/officeDocument/2006/relationships/image"/><Relationship Id="rId22" Target="../media/image148.png" Type="http://schemas.openxmlformats.org/officeDocument/2006/relationships/image"/><Relationship Id="rId21" Target="../media/image147.png" Type="http://schemas.openxmlformats.org/officeDocument/2006/relationships/image"/><Relationship Id="rId20" Target="../media/image146.png" Type="http://schemas.openxmlformats.org/officeDocument/2006/relationships/image"/><Relationship Id="rId19" Target="../media/image145.png" Type="http://schemas.openxmlformats.org/officeDocument/2006/relationships/image"/><Relationship Id="rId18" Target="../media/image144.png" Type="http://schemas.openxmlformats.org/officeDocument/2006/relationships/image"/><Relationship Id="rId17" Target="../media/image143.png" Type="http://schemas.openxmlformats.org/officeDocument/2006/relationships/image"/><Relationship Id="rId16" Target="../media/image142.png" Type="http://schemas.openxmlformats.org/officeDocument/2006/relationships/image"/><Relationship Id="rId15" Target="../media/image141.png" Type="http://schemas.openxmlformats.org/officeDocument/2006/relationships/image"/><Relationship Id="rId14" Target="../media/image140.png" Type="http://schemas.openxmlformats.org/officeDocument/2006/relationships/image"/><Relationship Id="rId13" Target="../media/image139.png" Type="http://schemas.openxmlformats.org/officeDocument/2006/relationships/image"/><Relationship Id="rId12" Target="../media/image138.png" Type="http://schemas.openxmlformats.org/officeDocument/2006/relationships/image"/><Relationship Id="rId11" Target="../media/image137.png" Type="http://schemas.openxmlformats.org/officeDocument/2006/relationships/image"/><Relationship Id="rId10" Target="../media/image136.png" Type="http://schemas.openxmlformats.org/officeDocument/2006/relationships/image"/><Relationship Id="rId9" Target="../media/image135.png" Type="http://schemas.openxmlformats.org/officeDocument/2006/relationships/image"/><Relationship Id="rId8" Target="../media/image134.png" Type="http://schemas.openxmlformats.org/officeDocument/2006/relationships/image"/><Relationship Id="rId7" Target="../media/image133.png" Type="http://schemas.openxmlformats.org/officeDocument/2006/relationships/image"/><Relationship Id="rId6" Target="../media/image132.png" Type="http://schemas.openxmlformats.org/officeDocument/2006/relationships/image"/><Relationship Id="rId5" Target="../media/image131.png" Type="http://schemas.openxmlformats.org/officeDocument/2006/relationships/image"/><Relationship Id="rId4" Target="../media/image130.png" Type="http://schemas.openxmlformats.org/officeDocument/2006/relationships/image"/><Relationship Id="rId3" Target="../media/image129.png" Type="http://schemas.openxmlformats.org/officeDocument/2006/relationships/image"/><Relationship Id="rId29" Target="../media/image155.png" Type="http://schemas.openxmlformats.org/officeDocument/2006/relationships/image"/><Relationship Id="rId2" Target="../media/image128.png" Type="http://schemas.openxmlformats.org/officeDocument/2006/relationships/image"/><Relationship Id="rId28" Target="../media/image15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6" Target="../media/image167.png" Type="http://schemas.openxmlformats.org/officeDocument/2006/relationships/image"/><Relationship Id="rId5" Target="../media/image2.png" Type="http://schemas.openxmlformats.org/officeDocument/2006/relationships/image"/><Relationship Id="rId4" Target="../media/image166.png" Type="http://schemas.openxmlformats.org/officeDocument/2006/relationships/image"/><Relationship Id="rId3" Target="../media/image165.png" Type="http://schemas.openxmlformats.org/officeDocument/2006/relationships/image"/><Relationship Id="rId2" Target="../media/image1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6" Target="../media/image172.png" Type="http://schemas.openxmlformats.org/officeDocument/2006/relationships/image"/><Relationship Id="rId5" Target="../media/image171.png" Type="http://schemas.openxmlformats.org/officeDocument/2006/relationships/image"/><Relationship Id="rId4" Target="../media/image170.png" Type="http://schemas.openxmlformats.org/officeDocument/2006/relationships/image"/><Relationship Id="rId3" Target="../media/image169.png" Type="http://schemas.openxmlformats.org/officeDocument/2006/relationships/image"/><Relationship Id="rId2" Target="../media/image168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6" Target="../media/image177.png" Type="http://schemas.openxmlformats.org/officeDocument/2006/relationships/image"/><Relationship Id="rId5" Target="../media/image176.png" Type="http://schemas.openxmlformats.org/officeDocument/2006/relationships/image"/><Relationship Id="rId4" Target="../media/image175.png" Type="http://schemas.openxmlformats.org/officeDocument/2006/relationships/image"/><Relationship Id="rId3" Target="../media/image174.png" Type="http://schemas.openxmlformats.org/officeDocument/2006/relationships/image"/><Relationship Id="rId2" Target="../media/image17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6" Target="../media/image181.png" Type="http://schemas.openxmlformats.org/officeDocument/2006/relationships/image"/><Relationship Id="rId5" Target="../media/image180.png" Type="http://schemas.openxmlformats.org/officeDocument/2006/relationships/image"/><Relationship Id="rId4" Target="../media/image179.png" Type="http://schemas.openxmlformats.org/officeDocument/2006/relationships/image"/><Relationship Id="rId3" Target="../media/image178.png" Type="http://schemas.openxmlformats.org/officeDocument/2006/relationships/image"/><Relationship Id="rId2" Target="../media/image1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6" Target="../media/image185.png" Type="http://schemas.openxmlformats.org/officeDocument/2006/relationships/image"/><Relationship Id="rId5" Target="../media/image184.png" Type="http://schemas.openxmlformats.org/officeDocument/2006/relationships/image"/><Relationship Id="rId4" Target="../media/image183.png" Type="http://schemas.openxmlformats.org/officeDocument/2006/relationships/image"/><Relationship Id="rId3" Target="../media/image11.png" Type="http://schemas.openxmlformats.org/officeDocument/2006/relationships/image"/><Relationship Id="rId2" Target="../media/image182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26" Target="../media/image209.png" Type="http://schemas.openxmlformats.org/officeDocument/2006/relationships/image"/><Relationship Id="rId25" Target="../media/image12.png" Type="http://schemas.openxmlformats.org/officeDocument/2006/relationships/image"/><Relationship Id="rId24" Target="../media/image208.png" Type="http://schemas.openxmlformats.org/officeDocument/2006/relationships/image"/><Relationship Id="rId23" Target="../media/image207.png" Type="http://schemas.openxmlformats.org/officeDocument/2006/relationships/image"/><Relationship Id="rId22" Target="../media/image206.png" Type="http://schemas.openxmlformats.org/officeDocument/2006/relationships/image"/><Relationship Id="rId21" Target="../media/image205.png" Type="http://schemas.openxmlformats.org/officeDocument/2006/relationships/image"/><Relationship Id="rId20" Target="../media/image204.png" Type="http://schemas.openxmlformats.org/officeDocument/2006/relationships/image"/><Relationship Id="rId19" Target="../media/image203.png" Type="http://schemas.openxmlformats.org/officeDocument/2006/relationships/image"/><Relationship Id="rId18" Target="../media/image202.png" Type="http://schemas.openxmlformats.org/officeDocument/2006/relationships/image"/><Relationship Id="rId17" Target="../media/image201.png" Type="http://schemas.openxmlformats.org/officeDocument/2006/relationships/image"/><Relationship Id="rId16" Target="../media/image200.png" Type="http://schemas.openxmlformats.org/officeDocument/2006/relationships/image"/><Relationship Id="rId15" Target="../media/image199.png" Type="http://schemas.openxmlformats.org/officeDocument/2006/relationships/image"/><Relationship Id="rId14" Target="../media/image198.png" Type="http://schemas.openxmlformats.org/officeDocument/2006/relationships/image"/><Relationship Id="rId13" Target="../media/image197.png" Type="http://schemas.openxmlformats.org/officeDocument/2006/relationships/image"/><Relationship Id="rId12" Target="../media/image196.png" Type="http://schemas.openxmlformats.org/officeDocument/2006/relationships/image"/><Relationship Id="rId11" Target="../media/image195.png" Type="http://schemas.openxmlformats.org/officeDocument/2006/relationships/image"/><Relationship Id="rId10" Target="../media/image194.png" Type="http://schemas.openxmlformats.org/officeDocument/2006/relationships/image"/><Relationship Id="rId9" Target="../media/image193.png" Type="http://schemas.openxmlformats.org/officeDocument/2006/relationships/image"/><Relationship Id="rId8" Target="../media/image192.png" Type="http://schemas.openxmlformats.org/officeDocument/2006/relationships/image"/><Relationship Id="rId7" Target="../media/image191.png" Type="http://schemas.openxmlformats.org/officeDocument/2006/relationships/image"/><Relationship Id="rId6" Target="../media/image190.png" Type="http://schemas.openxmlformats.org/officeDocument/2006/relationships/image"/><Relationship Id="rId5" Target="../media/image189.png" Type="http://schemas.openxmlformats.org/officeDocument/2006/relationships/image"/><Relationship Id="rId4" Target="../media/image188.png" Type="http://schemas.openxmlformats.org/officeDocument/2006/relationships/image"/><Relationship Id="rId3" Target="../media/image187.png" Type="http://schemas.openxmlformats.org/officeDocument/2006/relationships/image"/><Relationship Id="rId2" Target="../media/image186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26" Target="../media/image234.png" Type="http://schemas.openxmlformats.org/officeDocument/2006/relationships/image"/><Relationship Id="rId25" Target="../media/image233.png" Type="http://schemas.openxmlformats.org/officeDocument/2006/relationships/image"/><Relationship Id="rId24" Target="../media/image232.png" Type="http://schemas.openxmlformats.org/officeDocument/2006/relationships/image"/><Relationship Id="rId23" Target="../media/image231.png" Type="http://schemas.openxmlformats.org/officeDocument/2006/relationships/image"/><Relationship Id="rId22" Target="../media/image230.png" Type="http://schemas.openxmlformats.org/officeDocument/2006/relationships/image"/><Relationship Id="rId21" Target="../media/image229.png" Type="http://schemas.openxmlformats.org/officeDocument/2006/relationships/image"/><Relationship Id="rId20" Target="../media/image228.png" Type="http://schemas.openxmlformats.org/officeDocument/2006/relationships/image"/><Relationship Id="rId19" Target="../media/image227.png" Type="http://schemas.openxmlformats.org/officeDocument/2006/relationships/image"/><Relationship Id="rId18" Target="../media/image226.png" Type="http://schemas.openxmlformats.org/officeDocument/2006/relationships/image"/><Relationship Id="rId17" Target="../media/image225.png" Type="http://schemas.openxmlformats.org/officeDocument/2006/relationships/image"/><Relationship Id="rId16" Target="../media/image224.png" Type="http://schemas.openxmlformats.org/officeDocument/2006/relationships/image"/><Relationship Id="rId15" Target="../media/image223.png" Type="http://schemas.openxmlformats.org/officeDocument/2006/relationships/image"/><Relationship Id="rId14" Target="../media/image222.png" Type="http://schemas.openxmlformats.org/officeDocument/2006/relationships/image"/><Relationship Id="rId13" Target="../media/image221.png" Type="http://schemas.openxmlformats.org/officeDocument/2006/relationships/image"/><Relationship Id="rId12" Target="../media/image220.png" Type="http://schemas.openxmlformats.org/officeDocument/2006/relationships/image"/><Relationship Id="rId11" Target="../media/image219.png" Type="http://schemas.openxmlformats.org/officeDocument/2006/relationships/image"/><Relationship Id="rId10" Target="../media/image218.png" Type="http://schemas.openxmlformats.org/officeDocument/2006/relationships/image"/><Relationship Id="rId9" Target="../media/image217.png" Type="http://schemas.openxmlformats.org/officeDocument/2006/relationships/image"/><Relationship Id="rId8" Target="../media/image216.png" Type="http://schemas.openxmlformats.org/officeDocument/2006/relationships/image"/><Relationship Id="rId7" Target="../media/image215.png" Type="http://schemas.openxmlformats.org/officeDocument/2006/relationships/image"/><Relationship Id="rId6" Target="../media/image214.png" Type="http://schemas.openxmlformats.org/officeDocument/2006/relationships/image"/><Relationship Id="rId5" Target="../media/image213.png" Type="http://schemas.openxmlformats.org/officeDocument/2006/relationships/image"/><Relationship Id="rId4" Target="../media/image212.png" Type="http://schemas.openxmlformats.org/officeDocument/2006/relationships/image"/><Relationship Id="rId3" Target="../media/image211.png" Type="http://schemas.openxmlformats.org/officeDocument/2006/relationships/image"/><Relationship Id="rId2" Target="../media/image210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7" Target="../media/image257.png" Type="http://schemas.openxmlformats.org/officeDocument/2006/relationships/image"/><Relationship Id="rId26" Target="../media/image256.png" Type="http://schemas.openxmlformats.org/officeDocument/2006/relationships/image"/><Relationship Id="rId25" Target="../media/image255.png" Type="http://schemas.openxmlformats.org/officeDocument/2006/relationships/image"/><Relationship Id="rId24" Target="../media/image254.png" Type="http://schemas.openxmlformats.org/officeDocument/2006/relationships/image"/><Relationship Id="rId23" Target="../media/image253.png" Type="http://schemas.openxmlformats.org/officeDocument/2006/relationships/image"/><Relationship Id="rId22" Target="../media/image252.png" Type="http://schemas.openxmlformats.org/officeDocument/2006/relationships/image"/><Relationship Id="rId21" Target="../media/image251.png" Type="http://schemas.openxmlformats.org/officeDocument/2006/relationships/image"/><Relationship Id="rId20" Target="../media/image250.png" Type="http://schemas.openxmlformats.org/officeDocument/2006/relationships/image"/><Relationship Id="rId19" Target="../media/image249.png" Type="http://schemas.openxmlformats.org/officeDocument/2006/relationships/image"/><Relationship Id="rId18" Target="../media/hdphoto4.wdp" Type="http://schemas.microsoft.com/office/2007/relationships/hdphoto"/><Relationship Id="rId17" Target="../media/image248.png" Type="http://schemas.openxmlformats.org/officeDocument/2006/relationships/image"/><Relationship Id="rId16" Target="../media/image247.png" Type="http://schemas.openxmlformats.org/officeDocument/2006/relationships/image"/><Relationship Id="rId15" Target="../media/image246.png" Type="http://schemas.openxmlformats.org/officeDocument/2006/relationships/image"/><Relationship Id="rId14" Target="../media/image245.png" Type="http://schemas.openxmlformats.org/officeDocument/2006/relationships/image"/><Relationship Id="rId13" Target="../media/image244.png" Type="http://schemas.openxmlformats.org/officeDocument/2006/relationships/image"/><Relationship Id="rId12" Target="../media/hdphoto3.wdp" Type="http://schemas.microsoft.com/office/2007/relationships/hdphoto"/><Relationship Id="rId11" Target="../media/image243.png" Type="http://schemas.openxmlformats.org/officeDocument/2006/relationships/image"/><Relationship Id="rId10" Target="../media/image242.png" Type="http://schemas.openxmlformats.org/officeDocument/2006/relationships/image"/><Relationship Id="rId9" Target="../media/image241.png" Type="http://schemas.openxmlformats.org/officeDocument/2006/relationships/image"/><Relationship Id="rId8" Target="../media/image240.png" Type="http://schemas.openxmlformats.org/officeDocument/2006/relationships/image"/><Relationship Id="rId7" Target="../media/image10.png" Type="http://schemas.openxmlformats.org/officeDocument/2006/relationships/image"/><Relationship Id="rId6" Target="../media/image239.png" Type="http://schemas.openxmlformats.org/officeDocument/2006/relationships/image"/><Relationship Id="rId5" Target="../media/image238.png" Type="http://schemas.openxmlformats.org/officeDocument/2006/relationships/image"/><Relationship Id="rId4" Target="../media/image237.png" Type="http://schemas.openxmlformats.org/officeDocument/2006/relationships/image"/><Relationship Id="rId3" Target="../media/image236.png" Type="http://schemas.openxmlformats.org/officeDocument/2006/relationships/image"/><Relationship Id="rId2" Target="../media/image235.png" Type="http://schemas.openxmlformats.org/officeDocument/2006/relationships/image"/><Relationship Id="rId28" Target="../media/image9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18" Target="../media/image274.png" Type="http://schemas.openxmlformats.org/officeDocument/2006/relationships/image"/><Relationship Id="rId17" Target="../media/image273.png" Type="http://schemas.openxmlformats.org/officeDocument/2006/relationships/image"/><Relationship Id="rId16" Target="../media/image272.png" Type="http://schemas.openxmlformats.org/officeDocument/2006/relationships/image"/><Relationship Id="rId15" Target="../media/image271.png" Type="http://schemas.openxmlformats.org/officeDocument/2006/relationships/image"/><Relationship Id="rId14" Target="../media/image270.png" Type="http://schemas.openxmlformats.org/officeDocument/2006/relationships/image"/><Relationship Id="rId13" Target="../media/image269.png" Type="http://schemas.openxmlformats.org/officeDocument/2006/relationships/image"/><Relationship Id="rId12" Target="../media/image268.png" Type="http://schemas.openxmlformats.org/officeDocument/2006/relationships/image"/><Relationship Id="rId11" Target="../media/image267.png" Type="http://schemas.openxmlformats.org/officeDocument/2006/relationships/image"/><Relationship Id="rId10" Target="../media/image266.png" Type="http://schemas.openxmlformats.org/officeDocument/2006/relationships/image"/><Relationship Id="rId9" Target="../media/image265.png" Type="http://schemas.openxmlformats.org/officeDocument/2006/relationships/image"/><Relationship Id="rId8" Target="../media/image264.png" Type="http://schemas.openxmlformats.org/officeDocument/2006/relationships/image"/><Relationship Id="rId7" Target="../media/image263.png" Type="http://schemas.openxmlformats.org/officeDocument/2006/relationships/image"/><Relationship Id="rId6" Target="../media/image262.png" Type="http://schemas.openxmlformats.org/officeDocument/2006/relationships/image"/><Relationship Id="rId5" Target="../media/image261.png" Type="http://schemas.openxmlformats.org/officeDocument/2006/relationships/image"/><Relationship Id="rId4" Target="../media/image260.png" Type="http://schemas.openxmlformats.org/officeDocument/2006/relationships/image"/><Relationship Id="rId3" Target="../media/image259.png" Type="http://schemas.openxmlformats.org/officeDocument/2006/relationships/image"/><Relationship Id="rId2" Target="../media/image258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10" Target="../media/hdphoto2.wdp" Type="http://schemas.microsoft.com/office/2007/relationships/hdphoto"/><Relationship Id="rId9" Target="../media/image8.png" Type="http://schemas.openxmlformats.org/officeDocument/2006/relationships/image"/><Relationship Id="rId8" Target="../media/hdphoto1.wdp" Type="http://schemas.microsoft.com/office/2007/relationships/hdphoto"/><Relationship Id="rId7" Target="../media/image7.png" Type="http://schemas.openxmlformats.org/officeDocument/2006/relationships/image"/><Relationship Id="rId6" Target="../media/image12.png" Type="http://schemas.openxmlformats.org/officeDocument/2006/relationships/image"/><Relationship Id="rId5" Target="../media/image11.png" Type="http://schemas.openxmlformats.org/officeDocument/2006/relationships/image"/><Relationship Id="rId4" Target="../media/image10.png" Type="http://schemas.openxmlformats.org/officeDocument/2006/relationships/image"/><Relationship Id="rId3" Target="../media/image9.png" Type="http://schemas.openxmlformats.org/officeDocument/2006/relationships/image"/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14" Target="../media/hdphoto2.wdp" Type="http://schemas.microsoft.com/office/2007/relationships/hdphoto"/><Relationship Id="rId13" Target="../media/image8.png" Type="http://schemas.openxmlformats.org/officeDocument/2006/relationships/image"/><Relationship Id="rId12" Target="../media/hdphoto1.wdp" Type="http://schemas.microsoft.com/office/2007/relationships/hdphoto"/><Relationship Id="rId11" Target="../media/image7.png" Type="http://schemas.openxmlformats.org/officeDocument/2006/relationships/image"/><Relationship Id="rId10" Target="../media/image17.png" Type="http://schemas.openxmlformats.org/officeDocument/2006/relationships/image"/><Relationship Id="rId9" Target="../media/image3.png" Type="http://schemas.openxmlformats.org/officeDocument/2006/relationships/image"/><Relationship Id="rId8" Target="../media/image16.png" Type="http://schemas.openxmlformats.org/officeDocument/2006/relationships/image"/><Relationship Id="rId7" Target="../media/image4.png" Type="http://schemas.openxmlformats.org/officeDocument/2006/relationships/image"/><Relationship Id="rId6" Target="../media/image12.png" Type="http://schemas.openxmlformats.org/officeDocument/2006/relationships/image"/><Relationship Id="rId5" Target="../media/image15.png" Type="http://schemas.openxmlformats.org/officeDocument/2006/relationships/image"/><Relationship Id="rId4" Target="../media/image14.png" Type="http://schemas.openxmlformats.org/officeDocument/2006/relationships/image"/><Relationship Id="rId3" Target="../media/image13.png" Type="http://schemas.openxmlformats.org/officeDocument/2006/relationships/image"/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17" Target="../media/hdphoto2.wdp" Type="http://schemas.microsoft.com/office/2007/relationships/hdphoto"/><Relationship Id="rId16" Target="../media/image8.png" Type="http://schemas.openxmlformats.org/officeDocument/2006/relationships/image"/><Relationship Id="rId15" Target="../media/hdphoto1.wdp" Type="http://schemas.microsoft.com/office/2007/relationships/hdphoto"/><Relationship Id="rId14" Target="../media/image7.png" Type="http://schemas.openxmlformats.org/officeDocument/2006/relationships/image"/><Relationship Id="rId13" Target="../media/image26.png" Type="http://schemas.openxmlformats.org/officeDocument/2006/relationships/image"/><Relationship Id="rId12" Target="../media/image9.png" Type="http://schemas.openxmlformats.org/officeDocument/2006/relationships/image"/><Relationship Id="rId11" Target="../media/image25.png" Type="http://schemas.openxmlformats.org/officeDocument/2006/relationships/image"/><Relationship Id="rId10" Target="../media/image24.png" Type="http://schemas.openxmlformats.org/officeDocument/2006/relationships/image"/><Relationship Id="rId9" Target="../media/image23.png" Type="http://schemas.openxmlformats.org/officeDocument/2006/relationships/image"/><Relationship Id="rId8" Target="../media/image22.png" Type="http://schemas.openxmlformats.org/officeDocument/2006/relationships/image"/><Relationship Id="rId7" Target="../media/image21.png" Type="http://schemas.openxmlformats.org/officeDocument/2006/relationships/image"/><Relationship Id="rId6" Target="../media/image20.png" Type="http://schemas.openxmlformats.org/officeDocument/2006/relationships/image"/><Relationship Id="rId5" Target="../media/image19.png" Type="http://schemas.openxmlformats.org/officeDocument/2006/relationships/image"/><Relationship Id="rId4" Target="../media/image18.png" Type="http://schemas.openxmlformats.org/officeDocument/2006/relationships/image"/><Relationship Id="rId3" Target="../media/image12.png" Type="http://schemas.openxmlformats.org/officeDocument/2006/relationships/image"/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13" Target="../media/hdphoto2.wdp" Type="http://schemas.microsoft.com/office/2007/relationships/hdphoto"/><Relationship Id="rId12" Target="../media/image8.png" Type="http://schemas.openxmlformats.org/officeDocument/2006/relationships/image"/><Relationship Id="rId11" Target="../media/hdphoto1.wdp" Type="http://schemas.microsoft.com/office/2007/relationships/hdphoto"/><Relationship Id="rId10" Target="../media/image7.png" Type="http://schemas.openxmlformats.org/officeDocument/2006/relationships/image"/><Relationship Id="rId9" Target="../media/image32.png" Type="http://schemas.openxmlformats.org/officeDocument/2006/relationships/image"/><Relationship Id="rId8" Target="../media/image31.png" Type="http://schemas.openxmlformats.org/officeDocument/2006/relationships/image"/><Relationship Id="rId7" Target="../media/image30.png" Type="http://schemas.openxmlformats.org/officeDocument/2006/relationships/image"/><Relationship Id="rId6" Target="../media/image29.png" Type="http://schemas.openxmlformats.org/officeDocument/2006/relationships/image"/><Relationship Id="rId5" Target="../media/image28.png" Type="http://schemas.openxmlformats.org/officeDocument/2006/relationships/image"/><Relationship Id="rId4" Target="../media/image27.png" Type="http://schemas.openxmlformats.org/officeDocument/2006/relationships/image"/><Relationship Id="rId3" Target="../media/image12.png" Type="http://schemas.openxmlformats.org/officeDocument/2006/relationships/image"/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14" Target="../media/hdphoto2.wdp" Type="http://schemas.microsoft.com/office/2007/relationships/hdphoto"/><Relationship Id="rId13" Target="../media/image8.png" Type="http://schemas.openxmlformats.org/officeDocument/2006/relationships/image"/><Relationship Id="rId12" Target="../media/hdphoto1.wdp" Type="http://schemas.microsoft.com/office/2007/relationships/hdphoto"/><Relationship Id="rId11" Target="../media/image7.png" Type="http://schemas.openxmlformats.org/officeDocument/2006/relationships/image"/><Relationship Id="rId10" Target="../media/image37.png" Type="http://schemas.openxmlformats.org/officeDocument/2006/relationships/image"/><Relationship Id="rId9" Target="../media/image36.png" Type="http://schemas.openxmlformats.org/officeDocument/2006/relationships/image"/><Relationship Id="rId8" Target="../media/image35.png" Type="http://schemas.openxmlformats.org/officeDocument/2006/relationships/image"/><Relationship Id="rId7" Target="../media/image34.png" Type="http://schemas.openxmlformats.org/officeDocument/2006/relationships/image"/><Relationship Id="rId6" Target="../media/image11.png" Type="http://schemas.openxmlformats.org/officeDocument/2006/relationships/image"/><Relationship Id="rId5" Target="../media/image33.png" Type="http://schemas.openxmlformats.org/officeDocument/2006/relationships/image"/><Relationship Id="rId4" Target="../media/image12.png" Type="http://schemas.openxmlformats.org/officeDocument/2006/relationships/image"/><Relationship Id="rId3" Target="../media/image1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9" Target="../media/image21.png" Type="http://schemas.openxmlformats.org/officeDocument/2006/relationships/image"/><Relationship Id="rId38" Target="../media/image20.png" Type="http://schemas.openxmlformats.org/officeDocument/2006/relationships/image"/><Relationship Id="rId37" Target="../media/image19.png" Type="http://schemas.openxmlformats.org/officeDocument/2006/relationships/image"/><Relationship Id="rId36" Target="../media/image5.png" Type="http://schemas.openxmlformats.org/officeDocument/2006/relationships/image"/><Relationship Id="rId35" Target="../media/image26.png" Type="http://schemas.openxmlformats.org/officeDocument/2006/relationships/image"/><Relationship Id="rId34" Target="../media/image35.png" Type="http://schemas.openxmlformats.org/officeDocument/2006/relationships/image"/><Relationship Id="rId33" Target="../media/image6.png" Type="http://schemas.openxmlformats.org/officeDocument/2006/relationships/image"/><Relationship Id="rId32" Target="../media/image55.png" Type="http://schemas.openxmlformats.org/officeDocument/2006/relationships/image"/><Relationship Id="rId31" Target="../media/image37.png" Type="http://schemas.openxmlformats.org/officeDocument/2006/relationships/image"/><Relationship Id="rId30" Target="../media/image54.png" Type="http://schemas.openxmlformats.org/officeDocument/2006/relationships/image"/><Relationship Id="rId27" Target="../media/image4.png" Type="http://schemas.openxmlformats.org/officeDocument/2006/relationships/image"/><Relationship Id="rId26" Target="../media/image52.png" Type="http://schemas.openxmlformats.org/officeDocument/2006/relationships/image"/><Relationship Id="rId25" Target="../media/image51.png" Type="http://schemas.openxmlformats.org/officeDocument/2006/relationships/image"/><Relationship Id="rId24" Target="../media/image30.png" Type="http://schemas.openxmlformats.org/officeDocument/2006/relationships/image"/><Relationship Id="rId21" Target="../media/image48.png" Type="http://schemas.openxmlformats.org/officeDocument/2006/relationships/image"/><Relationship Id="rId19" Target="../media/image29.png" Type="http://schemas.openxmlformats.org/officeDocument/2006/relationships/image"/><Relationship Id="rId20" Target="../media/image28.png" Type="http://schemas.openxmlformats.org/officeDocument/2006/relationships/image"/><Relationship Id="rId18" Target="../media/image47.png" Type="http://schemas.openxmlformats.org/officeDocument/2006/relationships/image"/><Relationship Id="rId17" Target="../media/image46.png" Type="http://schemas.openxmlformats.org/officeDocument/2006/relationships/image"/><Relationship Id="rId16" Target="../media/image31.png" Type="http://schemas.openxmlformats.org/officeDocument/2006/relationships/image"/><Relationship Id="rId15" Target="../media/image34.png" Type="http://schemas.openxmlformats.org/officeDocument/2006/relationships/image"/><Relationship Id="rId14" Target="../media/image45.png" Type="http://schemas.openxmlformats.org/officeDocument/2006/relationships/image"/><Relationship Id="rId13" Target="../media/image44.png" Type="http://schemas.openxmlformats.org/officeDocument/2006/relationships/image"/><Relationship Id="rId12" Target="../media/image43.png" Type="http://schemas.openxmlformats.org/officeDocument/2006/relationships/image"/><Relationship Id="rId42" Target="../media/image58.png" Type="http://schemas.openxmlformats.org/officeDocument/2006/relationships/image"/><Relationship Id="rId11" Target="../media/image25.png" Type="http://schemas.openxmlformats.org/officeDocument/2006/relationships/image"/><Relationship Id="rId41" Target="../media/image57.png" Type="http://schemas.openxmlformats.org/officeDocument/2006/relationships/image"/><Relationship Id="rId10" Target="../media/image24.png" Type="http://schemas.openxmlformats.org/officeDocument/2006/relationships/image"/><Relationship Id="rId9" Target="../media/image23.png" Type="http://schemas.openxmlformats.org/officeDocument/2006/relationships/image"/><Relationship Id="rId40" Target="../media/image56.png" Type="http://schemas.openxmlformats.org/officeDocument/2006/relationships/image"/><Relationship Id="rId8" Target="../media/image22.png" Type="http://schemas.openxmlformats.org/officeDocument/2006/relationships/image"/><Relationship Id="rId7" Target="../media/image42.png" Type="http://schemas.openxmlformats.org/officeDocument/2006/relationships/image"/><Relationship Id="rId6" Target="../media/image41.png" Type="http://schemas.openxmlformats.org/officeDocument/2006/relationships/image"/><Relationship Id="rId5" Target="../media/image32.png" Type="http://schemas.openxmlformats.org/officeDocument/2006/relationships/image"/><Relationship Id="rId4" Target="../media/image40.png" Type="http://schemas.openxmlformats.org/officeDocument/2006/relationships/image"/><Relationship Id="rId3" Target="../media/image39.png" Type="http://schemas.openxmlformats.org/officeDocument/2006/relationships/image"/><Relationship Id="rId23" Target="../media/image50.png" Type="http://schemas.openxmlformats.org/officeDocument/2006/relationships/image"/><Relationship Id="rId29" Target="../media/image53.png" Type="http://schemas.openxmlformats.org/officeDocument/2006/relationships/image"/><Relationship Id="rId2" Target="../media/image38.png" Type="http://schemas.openxmlformats.org/officeDocument/2006/relationships/image"/><Relationship Id="rId22" Target="../media/image49.png" Type="http://schemas.openxmlformats.org/officeDocument/2006/relationships/image"/><Relationship Id="rId28" Target="../media/image36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39" Target="../media/image96.png" Type="http://schemas.openxmlformats.org/officeDocument/2006/relationships/image"/><Relationship Id="rId38" Target="../media/image95.png" Type="http://schemas.openxmlformats.org/officeDocument/2006/relationships/image"/><Relationship Id="rId37" Target="../media/image94.png" Type="http://schemas.openxmlformats.org/officeDocument/2006/relationships/image"/><Relationship Id="rId36" Target="../media/image93.png" Type="http://schemas.openxmlformats.org/officeDocument/2006/relationships/image"/><Relationship Id="rId35" Target="../media/image92.png" Type="http://schemas.openxmlformats.org/officeDocument/2006/relationships/image"/><Relationship Id="rId34" Target="../media/image91.png" Type="http://schemas.openxmlformats.org/officeDocument/2006/relationships/image"/><Relationship Id="rId33" Target="../media/image90.png" Type="http://schemas.openxmlformats.org/officeDocument/2006/relationships/image"/><Relationship Id="rId32" Target="../media/image89.png" Type="http://schemas.openxmlformats.org/officeDocument/2006/relationships/image"/><Relationship Id="rId31" Target="../media/image88.png" Type="http://schemas.openxmlformats.org/officeDocument/2006/relationships/image"/><Relationship Id="rId30" Target="../media/image87.png" Type="http://schemas.openxmlformats.org/officeDocument/2006/relationships/image"/><Relationship Id="rId27" Target="../media/image84.png" Type="http://schemas.openxmlformats.org/officeDocument/2006/relationships/image"/><Relationship Id="rId26" Target="../media/image83.png" Type="http://schemas.openxmlformats.org/officeDocument/2006/relationships/image"/><Relationship Id="rId25" Target="../media/image82.png" Type="http://schemas.openxmlformats.org/officeDocument/2006/relationships/image"/><Relationship Id="rId24" Target="../media/image81.png" Type="http://schemas.openxmlformats.org/officeDocument/2006/relationships/image"/><Relationship Id="rId23" Target="../media/image80.png" Type="http://schemas.openxmlformats.org/officeDocument/2006/relationships/image"/><Relationship Id="rId22" Target="../media/image79.png" Type="http://schemas.openxmlformats.org/officeDocument/2006/relationships/image"/><Relationship Id="rId21" Target="../media/image78.png" Type="http://schemas.openxmlformats.org/officeDocument/2006/relationships/image"/><Relationship Id="rId20" Target="../media/image77.png" Type="http://schemas.openxmlformats.org/officeDocument/2006/relationships/image"/><Relationship Id="rId19" Target="../media/image76.png" Type="http://schemas.openxmlformats.org/officeDocument/2006/relationships/image"/><Relationship Id="rId18" Target="../media/image75.png" Type="http://schemas.openxmlformats.org/officeDocument/2006/relationships/image"/><Relationship Id="rId17" Target="../media/image74.png" Type="http://schemas.openxmlformats.org/officeDocument/2006/relationships/image"/><Relationship Id="rId16" Target="../media/image73.png" Type="http://schemas.openxmlformats.org/officeDocument/2006/relationships/image"/><Relationship Id="rId15" Target="../media/image72.png" Type="http://schemas.openxmlformats.org/officeDocument/2006/relationships/image"/><Relationship Id="rId14" Target="../media/image71.png" Type="http://schemas.openxmlformats.org/officeDocument/2006/relationships/image"/><Relationship Id="rId13" Target="../media/image70.png" Type="http://schemas.openxmlformats.org/officeDocument/2006/relationships/image"/><Relationship Id="rId12" Target="../media/image69.png" Type="http://schemas.openxmlformats.org/officeDocument/2006/relationships/image"/><Relationship Id="rId11" Target="../media/image68.png" Type="http://schemas.openxmlformats.org/officeDocument/2006/relationships/image"/><Relationship Id="rId10" Target="../media/image67.png" Type="http://schemas.openxmlformats.org/officeDocument/2006/relationships/image"/><Relationship Id="rId9" Target="../media/image66.png" Type="http://schemas.openxmlformats.org/officeDocument/2006/relationships/image"/><Relationship Id="rId40" Target="../media/image97.png" Type="http://schemas.openxmlformats.org/officeDocument/2006/relationships/image"/><Relationship Id="rId8" Target="../media/image65.png" Type="http://schemas.openxmlformats.org/officeDocument/2006/relationships/image"/><Relationship Id="rId7" Target="../media/image64.png" Type="http://schemas.openxmlformats.org/officeDocument/2006/relationships/image"/><Relationship Id="rId6" Target="../media/image63.png" Type="http://schemas.openxmlformats.org/officeDocument/2006/relationships/image"/><Relationship Id="rId5" Target="../media/image62.png" Type="http://schemas.openxmlformats.org/officeDocument/2006/relationships/image"/><Relationship Id="rId4" Target="../media/image61.png" Type="http://schemas.openxmlformats.org/officeDocument/2006/relationships/image"/><Relationship Id="rId3" Target="../media/image60.png" Type="http://schemas.openxmlformats.org/officeDocument/2006/relationships/image"/><Relationship Id="rId29" Target="../media/image86.png" Type="http://schemas.openxmlformats.org/officeDocument/2006/relationships/image"/><Relationship Id="rId2" Target="../media/image59.png" Type="http://schemas.openxmlformats.org/officeDocument/2006/relationships/image"/><Relationship Id="rId28" Target="../media/image85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8" Target="../media/image127.png" Type="http://schemas.openxmlformats.org/officeDocument/2006/relationships/image"/><Relationship Id="rId37" Target="../media/image126.png" Type="http://schemas.openxmlformats.org/officeDocument/2006/relationships/image"/><Relationship Id="rId36" Target="../media/image125.png" Type="http://schemas.openxmlformats.org/officeDocument/2006/relationships/image"/><Relationship Id="rId35" Target="../media/image124.png" Type="http://schemas.openxmlformats.org/officeDocument/2006/relationships/image"/><Relationship Id="rId34" Target="../media/image123.png" Type="http://schemas.openxmlformats.org/officeDocument/2006/relationships/image"/><Relationship Id="rId33" Target="../media/image122.png" Type="http://schemas.openxmlformats.org/officeDocument/2006/relationships/image"/><Relationship Id="rId32" Target="../media/image121.png" Type="http://schemas.openxmlformats.org/officeDocument/2006/relationships/image"/><Relationship Id="rId31" Target="../media/image15.png" Type="http://schemas.openxmlformats.org/officeDocument/2006/relationships/image"/><Relationship Id="rId30" Target="../media/image120.png" Type="http://schemas.openxmlformats.org/officeDocument/2006/relationships/image"/><Relationship Id="rId27" Target="../media/image118.png" Type="http://schemas.openxmlformats.org/officeDocument/2006/relationships/image"/><Relationship Id="rId26" Target="../media/image117.png" Type="http://schemas.openxmlformats.org/officeDocument/2006/relationships/image"/><Relationship Id="rId25" Target="../media/image3.png" Type="http://schemas.openxmlformats.org/officeDocument/2006/relationships/image"/><Relationship Id="rId24" Target="../media/image116.png" Type="http://schemas.openxmlformats.org/officeDocument/2006/relationships/image"/><Relationship Id="rId23" Target="../media/image17.png" Type="http://schemas.openxmlformats.org/officeDocument/2006/relationships/image"/><Relationship Id="rId22" Target="../media/image16.png" Type="http://schemas.openxmlformats.org/officeDocument/2006/relationships/image"/><Relationship Id="rId21" Target="../media/image115.png" Type="http://schemas.openxmlformats.org/officeDocument/2006/relationships/image"/><Relationship Id="rId20" Target="../media/image114.png" Type="http://schemas.openxmlformats.org/officeDocument/2006/relationships/image"/><Relationship Id="rId19" Target="../media/image113.png" Type="http://schemas.openxmlformats.org/officeDocument/2006/relationships/image"/><Relationship Id="rId18" Target="../media/image112.png" Type="http://schemas.openxmlformats.org/officeDocument/2006/relationships/image"/><Relationship Id="rId17" Target="../media/image18.png" Type="http://schemas.openxmlformats.org/officeDocument/2006/relationships/image"/><Relationship Id="rId16" Target="../media/image111.png" Type="http://schemas.openxmlformats.org/officeDocument/2006/relationships/image"/><Relationship Id="rId15" Target="../media/image110.png" Type="http://schemas.openxmlformats.org/officeDocument/2006/relationships/image"/><Relationship Id="rId14" Target="../media/image109.png" Type="http://schemas.openxmlformats.org/officeDocument/2006/relationships/image"/><Relationship Id="rId13" Target="../media/image108.png" Type="http://schemas.openxmlformats.org/officeDocument/2006/relationships/image"/><Relationship Id="rId12" Target="../media/image107.png" Type="http://schemas.openxmlformats.org/officeDocument/2006/relationships/image"/><Relationship Id="rId11" Target="../media/image33.png" Type="http://schemas.openxmlformats.org/officeDocument/2006/relationships/image"/><Relationship Id="rId10" Target="../media/image106.png" Type="http://schemas.openxmlformats.org/officeDocument/2006/relationships/image"/><Relationship Id="rId9" Target="../media/image105.png" Type="http://schemas.openxmlformats.org/officeDocument/2006/relationships/image"/><Relationship Id="rId8" Target="../media/image104.png" Type="http://schemas.openxmlformats.org/officeDocument/2006/relationships/image"/><Relationship Id="rId7" Target="../media/image103.png" Type="http://schemas.openxmlformats.org/officeDocument/2006/relationships/image"/><Relationship Id="rId6" Target="../media/image102.png" Type="http://schemas.openxmlformats.org/officeDocument/2006/relationships/image"/><Relationship Id="rId5" Target="../media/image101.png" Type="http://schemas.openxmlformats.org/officeDocument/2006/relationships/image"/><Relationship Id="rId4" Target="../media/image100.png" Type="http://schemas.openxmlformats.org/officeDocument/2006/relationships/image"/><Relationship Id="rId3" Target="../media/image99.png" Type="http://schemas.openxmlformats.org/officeDocument/2006/relationships/image"/><Relationship Id="rId29" Target="../media/image119.png" Type="http://schemas.openxmlformats.org/officeDocument/2006/relationships/image"/><Relationship Id="rId2" Target="../media/image98.png" Type="http://schemas.openxmlformats.org/officeDocument/2006/relationships/image"/><Relationship Id="rId28" Target="../media/image27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얀색, 게임이(가) 표시된 사진  자동 생성된 설명" id="7" name="그림 6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0221AF6-94F6-8A4E-A6D2-D057D224581D}"/>
              </a:ext>
            </a:extLst>
          </p:cNvPr>
          <p:cNvGrpSpPr/>
          <p:nvPr/>
        </p:nvGrpSpPr>
        <p:grpSpPr>
          <a:xfrm>
            <a:off x="589562" y="-150517"/>
            <a:ext cx="11010578" cy="780179"/>
            <a:chOff x="589562" y="-150517"/>
            <a:chExt cx="11010578" cy="780179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872C5F4-358F-BA44-99EF-8107104A65ED}"/>
                </a:ext>
              </a:extLst>
            </p:cNvPr>
            <p:cNvSpPr/>
            <p:nvPr/>
          </p:nvSpPr>
          <p:spPr>
            <a:xfrm>
              <a:off x="589562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F18F7756-2B46-D849-9DAD-11F29BE8072A}"/>
                </a:ext>
              </a:extLst>
            </p:cNvPr>
            <p:cNvSpPr/>
            <p:nvPr/>
          </p:nvSpPr>
          <p:spPr>
            <a:xfrm>
              <a:off x="1134293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2428EE2C-2480-4B42-86AD-ED27F7973CEA}"/>
                </a:ext>
              </a:extLst>
            </p:cNvPr>
            <p:cNvSpPr/>
            <p:nvPr/>
          </p:nvSpPr>
          <p:spPr>
            <a:xfrm>
              <a:off x="1679024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3B436A49-8C19-D44E-B149-6D7E3E38A96C}"/>
                </a:ext>
              </a:extLst>
            </p:cNvPr>
            <p:cNvSpPr/>
            <p:nvPr/>
          </p:nvSpPr>
          <p:spPr>
            <a:xfrm>
              <a:off x="2223755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D21721EE-1592-DA43-8B0A-9E8776D30549}"/>
                </a:ext>
              </a:extLst>
            </p:cNvPr>
            <p:cNvSpPr/>
            <p:nvPr/>
          </p:nvSpPr>
          <p:spPr>
            <a:xfrm>
              <a:off x="2768486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18956F1-7909-604C-B51C-7E9E320AC137}"/>
                </a:ext>
              </a:extLst>
            </p:cNvPr>
            <p:cNvSpPr/>
            <p:nvPr/>
          </p:nvSpPr>
          <p:spPr>
            <a:xfrm>
              <a:off x="3313217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20F7CD3-6EC4-9649-9465-08B39144E59B}"/>
                </a:ext>
              </a:extLst>
            </p:cNvPr>
            <p:cNvSpPr/>
            <p:nvPr/>
          </p:nvSpPr>
          <p:spPr>
            <a:xfrm>
              <a:off x="3857948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7ACFCE02-FD44-1645-B497-5CD669A8CEAB}"/>
                </a:ext>
              </a:extLst>
            </p:cNvPr>
            <p:cNvSpPr/>
            <p:nvPr/>
          </p:nvSpPr>
          <p:spPr>
            <a:xfrm>
              <a:off x="4402679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A3E7D86-A7AE-484A-818F-FAFDA913578C}"/>
                </a:ext>
              </a:extLst>
            </p:cNvPr>
            <p:cNvSpPr/>
            <p:nvPr/>
          </p:nvSpPr>
          <p:spPr>
            <a:xfrm>
              <a:off x="4947410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625B4295-E407-5B49-8A43-106980E966A6}"/>
                </a:ext>
              </a:extLst>
            </p:cNvPr>
            <p:cNvSpPr/>
            <p:nvPr/>
          </p:nvSpPr>
          <p:spPr>
            <a:xfrm>
              <a:off x="5492141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E2418915-5B77-1649-9FD8-D14289D76695}"/>
                </a:ext>
              </a:extLst>
            </p:cNvPr>
            <p:cNvSpPr/>
            <p:nvPr/>
          </p:nvSpPr>
          <p:spPr>
            <a:xfrm>
              <a:off x="6036872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5B9D6A6A-4F71-7F44-AE81-68277D6BC685}"/>
                </a:ext>
              </a:extLst>
            </p:cNvPr>
            <p:cNvSpPr/>
            <p:nvPr/>
          </p:nvSpPr>
          <p:spPr>
            <a:xfrm>
              <a:off x="6581603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263FDE36-9EC4-364B-9831-7D1172D4BFAC}"/>
                </a:ext>
              </a:extLst>
            </p:cNvPr>
            <p:cNvSpPr/>
            <p:nvPr/>
          </p:nvSpPr>
          <p:spPr>
            <a:xfrm>
              <a:off x="7126334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114422F-E093-D043-9207-A0CDBABB5F01}"/>
                </a:ext>
              </a:extLst>
            </p:cNvPr>
            <p:cNvSpPr/>
            <p:nvPr/>
          </p:nvSpPr>
          <p:spPr>
            <a:xfrm>
              <a:off x="7671065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3CF17255-AC86-8B44-9755-40C51778571F}"/>
                </a:ext>
              </a:extLst>
            </p:cNvPr>
            <p:cNvSpPr/>
            <p:nvPr/>
          </p:nvSpPr>
          <p:spPr>
            <a:xfrm>
              <a:off x="8215796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41449C85-826E-584D-A441-38727ED52331}"/>
                </a:ext>
              </a:extLst>
            </p:cNvPr>
            <p:cNvSpPr/>
            <p:nvPr/>
          </p:nvSpPr>
          <p:spPr>
            <a:xfrm>
              <a:off x="8760527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F9DB2EB6-EC33-1844-9F60-E4C431E31D1E}"/>
                </a:ext>
              </a:extLst>
            </p:cNvPr>
            <p:cNvSpPr/>
            <p:nvPr/>
          </p:nvSpPr>
          <p:spPr>
            <a:xfrm>
              <a:off x="9305258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552E05D7-617A-B944-82EC-8904A17E0D80}"/>
                </a:ext>
              </a:extLst>
            </p:cNvPr>
            <p:cNvSpPr/>
            <p:nvPr/>
          </p:nvSpPr>
          <p:spPr>
            <a:xfrm>
              <a:off x="9849989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57D47534-49E9-C248-95F8-AFF82D292DD5}"/>
                </a:ext>
              </a:extLst>
            </p:cNvPr>
            <p:cNvSpPr/>
            <p:nvPr/>
          </p:nvSpPr>
          <p:spPr>
            <a:xfrm>
              <a:off x="10394720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8379DF53-7FD8-1844-AF15-F0034B484A58}"/>
                </a:ext>
              </a:extLst>
            </p:cNvPr>
            <p:cNvSpPr/>
            <p:nvPr/>
          </p:nvSpPr>
          <p:spPr>
            <a:xfrm>
              <a:off x="10939451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4C44FC85-26E8-6442-88B4-BBC5F10F1B9D}"/>
                </a:ext>
              </a:extLst>
            </p:cNvPr>
            <p:cNvSpPr/>
            <p:nvPr/>
          </p:nvSpPr>
          <p:spPr>
            <a:xfrm>
              <a:off x="11484182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1E0232B-1DE4-8843-8334-BE1B867F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13" y="1885962"/>
            <a:ext cx="7638999" cy="19020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99086A-9993-F342-B2BC-74D3768BD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845" y="3847961"/>
            <a:ext cx="576690" cy="498882"/>
          </a:xfrm>
          <a:prstGeom prst="rect">
            <a:avLst/>
          </a:prstGeom>
        </p:spPr>
      </p:pic>
      <p:pic>
        <p:nvPicPr>
          <p:cNvPr descr="어두운, 검은색, 연기이(가) 표시된 사진  자동 생성된 설명" id="55" name="그림 54">
            <a:extLst>
              <a:ext uri="{FF2B5EF4-FFF2-40B4-BE49-F238E27FC236}">
                <a16:creationId xmlns:a16="http://schemas.microsoft.com/office/drawing/2014/main" id="{5CF037A2-51C3-A64E-8287-1A39B1B24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550341" y="3788042"/>
            <a:ext cx="1103582" cy="62536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6A8CFE2F-4FD1-A347-8BAE-E19AB5B98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290" y="1323631"/>
            <a:ext cx="749300" cy="889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8D2C546-02B7-4741-813D-3F8469665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214" t="-41934"/>
          <a:stretch/>
        </p:blipFill>
        <p:spPr>
          <a:xfrm>
            <a:off x="3957023" y="5786915"/>
            <a:ext cx="4650335" cy="1783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1E542C0-1E79-9045-A292-CD477762635F}"/>
              </a:ext>
            </a:extLst>
          </p:cNvPr>
          <p:cNvSpPr txBox="1"/>
          <p:nvPr/>
        </p:nvSpPr>
        <p:spPr>
          <a:xfrm>
            <a:off x="3099918" y="1868980"/>
            <a:ext cx="6199133" cy="144655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ore-KR" b="1" dirty="0" kumimoji="1" lang="ko-Kore-KR" spc="300" sz="8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다꾸</a:t>
            </a:r>
            <a:r>
              <a:rPr altLang="ko-KR" b="1" dirty="0" kumimoji="1" lang="ko-KR" spc="300" sz="8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</a:t>
            </a:r>
            <a:r>
              <a:rPr altLang="ko-KR" b="1" dirty="0" err="1" kumimoji="1" lang="ko-KR" spc="300" sz="8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갬성</a:t>
            </a:r>
            <a:r>
              <a:rPr altLang="ko-KR" b="1" dirty="0" kumimoji="1" lang="ko-KR" spc="300" sz="8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 </a:t>
            </a:r>
            <a:r>
              <a:rPr altLang="ko-KR" b="1" dirty="0" err="1" kumimoji="1" lang="ko-KR" spc="300" sz="8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탬플릿</a:t>
            </a:r>
            <a:endParaRPr altLang="ko-Kore-KR" b="1" dirty="0" kumimoji="1" lang="ko-Kore-KR" spc="300" sz="8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2ECE45-94A6-0141-9431-8EC3CF0C59F3}"/>
              </a:ext>
            </a:extLst>
          </p:cNvPr>
          <p:cNvSpPr txBox="1"/>
          <p:nvPr/>
        </p:nvSpPr>
        <p:spPr>
          <a:xfrm>
            <a:off x="7657753" y="3930381"/>
            <a:ext cx="3797835" cy="52322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</a:t>
            </a:r>
            <a:r>
              <a:rPr altLang="ko-KR" dirty="0" err="1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다꾸</a:t>
            </a:r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한 번도 안해본 사람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143B6D-878E-3A42-8F9A-1AB0A9BB9C68}"/>
              </a:ext>
            </a:extLst>
          </p:cNvPr>
          <p:cNvSpPr txBox="1"/>
          <p:nvPr/>
        </p:nvSpPr>
        <p:spPr>
          <a:xfrm>
            <a:off x="6844395" y="4270528"/>
            <a:ext cx="879487" cy="400110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dirty="0" err="1" kumimoji="1" lang="ko-KR" spc="300" sz="2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만든이</a:t>
            </a:r>
            <a:endParaRPr altLang="ko-Kore-KR" dirty="0" kumimoji="1" lang="ko-Kore-KR" spc="300" sz="2000">
              <a:solidFill>
                <a:srgbClr val="EF8985"/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77F8BD-04D6-4F41-9FE3-F3983949C214}"/>
              </a:ext>
            </a:extLst>
          </p:cNvPr>
          <p:cNvSpPr txBox="1"/>
          <p:nvPr/>
        </p:nvSpPr>
        <p:spPr>
          <a:xfrm>
            <a:off x="4371512" y="5210552"/>
            <a:ext cx="4081114" cy="523220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이건 </a:t>
            </a:r>
            <a:r>
              <a:rPr altLang="ko-KR" dirty="0" err="1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다꾸인가</a:t>
            </a:r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노트 정리인가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1EAC534-F888-284B-A4D7-5CE2D64BD08B}"/>
              </a:ext>
            </a:extLst>
          </p:cNvPr>
          <p:cNvPicPr>
            <a:picLocks noChangeAspect="1"/>
          </p:cNvPicPr>
          <p:nvPr/>
        </p:nvPicPr>
        <p:blipFill>
          <a:blip cstate="print"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87B6807-7EB8-4648-98E2-52D28D54F166}"/>
              </a:ext>
            </a:extLst>
          </p:cNvPr>
          <p:cNvPicPr>
            <a:picLocks noChangeAspect="1"/>
          </p:cNvPicPr>
          <p:nvPr/>
        </p:nvPicPr>
        <p:blipFill>
          <a:blip cstate="print"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12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9E7A7C-DA07-084F-AAF0-5D7102DA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97" y="5580971"/>
            <a:ext cx="745515" cy="789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A744F0-19C3-D34D-92A6-9E613730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02" y="5624684"/>
            <a:ext cx="757084" cy="663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09A530-671C-8B4B-8FD9-2A5F6B1F4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6" y="5637529"/>
            <a:ext cx="943443" cy="693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DF34C1-D3FD-8C49-9ADF-E2C4F33C3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644" y="4571169"/>
            <a:ext cx="867733" cy="4426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5D7023-A5AE-014A-AA5A-6A43C2CD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935" y="4497211"/>
            <a:ext cx="663903" cy="6347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2B7A3B-1775-DB4E-9149-98EE658B2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131" y="4475806"/>
            <a:ext cx="442602" cy="716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DE3450-EF83-1D44-BF22-E2A7A7BA1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385" y="4447687"/>
            <a:ext cx="757083" cy="5183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0218E3-4946-6D40-BFF3-DEDE34A9ED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899" y="4559576"/>
            <a:ext cx="349423" cy="436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3078DD-AFD4-3A42-8D56-558C87E0A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692" y="4503296"/>
            <a:ext cx="716317" cy="553253"/>
          </a:xfrm>
          <a:prstGeom prst="rect">
            <a:avLst/>
          </a:prstGeom>
        </p:spPr>
      </p:pic>
      <p:pic>
        <p:nvPicPr>
          <p:cNvPr descr="앉아있는, 건물이(가) 표시된 사진  자동 생성된 설명" id="21" name="그림 20">
            <a:extLst>
              <a:ext uri="{FF2B5EF4-FFF2-40B4-BE49-F238E27FC236}">
                <a16:creationId xmlns:a16="http://schemas.microsoft.com/office/drawing/2014/main" id="{4BC1CFC4-2D67-5544-A116-BA3B70F20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2948" y="4419804"/>
            <a:ext cx="308658" cy="5765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366A0B-9915-6545-85AF-6A21D2FE42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1021" y="4454749"/>
            <a:ext cx="198006" cy="5416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77A95D8-37E3-D742-BB5F-FACA988F01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5357" y="4546012"/>
            <a:ext cx="366894" cy="7046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FBACD4D-C59A-3D4D-81F4-60389C5B10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06857" y="3104811"/>
            <a:ext cx="448426" cy="5241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D6FE9DB-3872-0E47-895E-D03FFA3716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60174" y="3287746"/>
            <a:ext cx="535782" cy="4891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DCB800-92D4-CA42-9AF3-D209EA8B76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0988" y="3149663"/>
            <a:ext cx="704670" cy="6639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21D681-74E2-D648-9957-BCD89B7E92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0692" y="3162023"/>
            <a:ext cx="617314" cy="7046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A56A903-D392-344C-8A57-D73FA9BFAB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8003" y="3213554"/>
            <a:ext cx="675552" cy="6813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B9490A-ACA5-B84C-8A07-8ACBE7B7D0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85830" y="3261369"/>
            <a:ext cx="815321" cy="56490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9BACFD2-C381-284F-8A22-EA83013B2E6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0858" y="3132276"/>
            <a:ext cx="879381" cy="83861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B1C30AC-52A2-CC40-85CE-8236D642DE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7697" y="3215462"/>
            <a:ext cx="442603" cy="41348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FD01C6E-AE4D-AF48-ACF5-670A6FBFC06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1429" y="1765211"/>
            <a:ext cx="594019" cy="57654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A7D6988-32B7-B64E-ABFB-A8EF1DED28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83260" y="1780001"/>
            <a:ext cx="617314" cy="6347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B97C6B2-2616-3745-B58D-E0090622C9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9437" y="1750882"/>
            <a:ext cx="733789" cy="6639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A61359D-8C2E-AA42-9983-FA3F5D54EE1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51460" y="1742054"/>
            <a:ext cx="658080" cy="63478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F738795-D22C-134C-84F6-C9C165CC1E3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04774" y="1719007"/>
            <a:ext cx="529958" cy="5823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B9B382D-5C7A-714A-A494-729F88741C5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1754" y="1886937"/>
            <a:ext cx="669728" cy="797849"/>
          </a:xfrm>
          <a:prstGeom prst="rect">
            <a:avLst/>
          </a:prstGeom>
        </p:spPr>
      </p:pic>
      <p:pic>
        <p:nvPicPr>
          <p:cNvPr descr="동물이(가) 표시된 사진  자동 생성된 설명" id="55" name="그림 54">
            <a:extLst>
              <a:ext uri="{FF2B5EF4-FFF2-40B4-BE49-F238E27FC236}">
                <a16:creationId xmlns:a16="http://schemas.microsoft.com/office/drawing/2014/main" id="{7270DC88-FEC8-BD40-B5F1-AB07AA8400C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52118" y="1835772"/>
            <a:ext cx="908501" cy="564901"/>
          </a:xfrm>
          <a:prstGeom prst="rect">
            <a:avLst/>
          </a:prstGeom>
        </p:spPr>
      </p:pic>
      <p:pic>
        <p:nvPicPr>
          <p:cNvPr descr="동물이(가) 표시된 사진  자동 생성된 설명" id="57" name="그림 56">
            <a:extLst>
              <a:ext uri="{FF2B5EF4-FFF2-40B4-BE49-F238E27FC236}">
                <a16:creationId xmlns:a16="http://schemas.microsoft.com/office/drawing/2014/main" id="{B12A35CD-490B-4147-B9DD-8023795E012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29296" y="1747256"/>
            <a:ext cx="640609" cy="62313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C303D6C-A72B-7C42-9FC7-2488069DF9F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24724" y="678385"/>
            <a:ext cx="570724" cy="541606"/>
          </a:xfrm>
          <a:prstGeom prst="rect">
            <a:avLst/>
          </a:prstGeom>
        </p:spPr>
      </p:pic>
      <p:pic>
        <p:nvPicPr>
          <p:cNvPr descr="그리기, 옅은이(가) 표시된 사진  자동 생성된 설명" id="61" name="그림 60">
            <a:extLst>
              <a:ext uri="{FF2B5EF4-FFF2-40B4-BE49-F238E27FC236}">
                <a16:creationId xmlns:a16="http://schemas.microsoft.com/office/drawing/2014/main" id="{B20ADD08-3A2F-A841-B04D-2286F5A46D2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89021" y="391743"/>
            <a:ext cx="757083" cy="757083"/>
          </a:xfrm>
          <a:prstGeom prst="rect">
            <a:avLst/>
          </a:prstGeom>
        </p:spPr>
      </p:pic>
      <p:pic>
        <p:nvPicPr>
          <p:cNvPr descr="작은, 앉아있는, 옅은, 케이크이(가) 표시된 사진  자동 생성된 설명" id="63" name="그림 62">
            <a:extLst>
              <a:ext uri="{FF2B5EF4-FFF2-40B4-BE49-F238E27FC236}">
                <a16:creationId xmlns:a16="http://schemas.microsoft.com/office/drawing/2014/main" id="{4DE23D00-6EA6-C04F-8CEE-528D5BA5944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7757" y="664997"/>
            <a:ext cx="430955" cy="41348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3C34EB2-5699-2B49-AF78-45A73078E69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1325" y="653709"/>
            <a:ext cx="396013" cy="4542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3A8DAADB-12DA-2A44-86BD-7D07A6E2D00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91426" y="716367"/>
            <a:ext cx="460074" cy="41348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7750E7F-C4DE-A24A-9807-C41CA377665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31795" y="706223"/>
            <a:ext cx="529958" cy="44260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F538DF45-7F3A-FA4C-93C9-F294604D321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738887" y="523667"/>
            <a:ext cx="477545" cy="75126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624085F-7B9C-6743-844E-EAAC04CAD26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41282" y="536027"/>
            <a:ext cx="617314" cy="79202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AB5BC5F6-CAB2-A648-9C00-1320A74D1D7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53240" y="551909"/>
            <a:ext cx="582372" cy="8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0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그리기이(가) 표시된 사진  자동 생성된 설명" id="3" name="그림 2">
            <a:extLst>
              <a:ext uri="{FF2B5EF4-FFF2-40B4-BE49-F238E27FC236}">
                <a16:creationId xmlns:a16="http://schemas.microsoft.com/office/drawing/2014/main" id="{4E30037D-1F3C-9D40-A141-523B6664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74" y="526347"/>
            <a:ext cx="5057081" cy="6053959"/>
          </a:xfrm>
          <a:prstGeom prst="rect">
            <a:avLst/>
          </a:prstGeom>
        </p:spPr>
      </p:pic>
      <p:pic>
        <p:nvPicPr>
          <p:cNvPr descr="실외, 중지, 옅은, 교통이(가) 표시된 사진  자동 생성된 설명" id="5" name="그림 4">
            <a:extLst>
              <a:ext uri="{FF2B5EF4-FFF2-40B4-BE49-F238E27FC236}">
                <a16:creationId xmlns:a16="http://schemas.microsoft.com/office/drawing/2014/main" id="{5879DE2F-41B7-7744-9167-09CAF4B7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43" y="4806900"/>
            <a:ext cx="1491069" cy="493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301E8D-771C-724B-8D22-FD5036AE2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4" y="4710296"/>
            <a:ext cx="1928298" cy="9977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EDEE9F-CCDB-E34B-AE6C-301654A1A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45" y="912519"/>
            <a:ext cx="5959293" cy="1483840"/>
          </a:xfrm>
          <a:prstGeom prst="rect">
            <a:avLst/>
          </a:prstGeom>
        </p:spPr>
      </p:pic>
      <p:pic>
        <p:nvPicPr>
          <p:cNvPr descr="측정기, 시계이(가) 표시된 사진  자동 생성된 설명" id="11" name="그림 10">
            <a:extLst>
              <a:ext uri="{FF2B5EF4-FFF2-40B4-BE49-F238E27FC236}">
                <a16:creationId xmlns:a16="http://schemas.microsoft.com/office/drawing/2014/main" id="{8C679EE1-CE76-7A4F-BF70-4647A0A43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45" y="3037620"/>
            <a:ext cx="6166068" cy="10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컴퓨터이(가) 표시된 사진  자동 생성된 설명" id="3" name="그림 2">
            <a:extLst>
              <a:ext uri="{FF2B5EF4-FFF2-40B4-BE49-F238E27FC236}">
                <a16:creationId xmlns:a16="http://schemas.microsoft.com/office/drawing/2014/main" id="{56FBF2CD-2FB3-164D-9E62-FF94C3643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663" y="536027"/>
            <a:ext cx="4833199" cy="5785945"/>
          </a:xfrm>
          <a:prstGeom prst="rect">
            <a:avLst/>
          </a:prstGeom>
        </p:spPr>
      </p:pic>
      <p:pic>
        <p:nvPicPr>
          <p:cNvPr descr="실외, 조류, 떼, 옅은이(가) 표시된 사진  자동 생성된 설명" id="5" name="그림 4">
            <a:extLst>
              <a:ext uri="{FF2B5EF4-FFF2-40B4-BE49-F238E27FC236}">
                <a16:creationId xmlns:a16="http://schemas.microsoft.com/office/drawing/2014/main" id="{F8B543FD-67AC-424A-9382-EFDB055A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82" y="4952765"/>
            <a:ext cx="1425056" cy="471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D2298C-34D1-6A4B-BFC0-EFAC4C05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16" y="4711685"/>
            <a:ext cx="1842930" cy="953609"/>
          </a:xfrm>
          <a:prstGeom prst="rect">
            <a:avLst/>
          </a:prstGeom>
        </p:spPr>
      </p:pic>
      <p:pic>
        <p:nvPicPr>
          <p:cNvPr descr="실내, 모니터, 컴퓨터, 스크린샷이(가) 표시된 사진  자동 생성된 설명" id="9" name="그림 8">
            <a:extLst>
              <a:ext uri="{FF2B5EF4-FFF2-40B4-BE49-F238E27FC236}">
                <a16:creationId xmlns:a16="http://schemas.microsoft.com/office/drawing/2014/main" id="{6A61F5E7-6544-FB4D-9664-03EF07E39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68" y="980149"/>
            <a:ext cx="5742773" cy="1429928"/>
          </a:xfrm>
          <a:prstGeom prst="rect">
            <a:avLst/>
          </a:prstGeom>
        </p:spPr>
      </p:pic>
      <p:pic>
        <p:nvPicPr>
          <p:cNvPr descr="시계, 옅은, 측정기이(가) 표시된 사진  자동 생성된 설명" id="11" name="그림 10">
            <a:extLst>
              <a:ext uri="{FF2B5EF4-FFF2-40B4-BE49-F238E27FC236}">
                <a16:creationId xmlns:a16="http://schemas.microsoft.com/office/drawing/2014/main" id="{D281DEA3-8145-A744-91D3-5F8508BEC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68" y="2981317"/>
            <a:ext cx="5893095" cy="9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4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6B49DA-65E4-1445-BCF5-B1F5EE77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23" y="4502494"/>
            <a:ext cx="3784160" cy="1105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E5879F-08C6-1E48-B207-42E3C610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44" y="4502494"/>
            <a:ext cx="2848749" cy="1148003"/>
          </a:xfrm>
          <a:prstGeom prst="rect">
            <a:avLst/>
          </a:prstGeom>
        </p:spPr>
      </p:pic>
      <p:pic>
        <p:nvPicPr>
          <p:cNvPr descr="연기, 검은색, 공기, 옅은이(가) 표시된 사진  자동 생성된 설명" id="17" name="그림 16">
            <a:extLst>
              <a:ext uri="{FF2B5EF4-FFF2-40B4-BE49-F238E27FC236}">
                <a16:creationId xmlns:a16="http://schemas.microsoft.com/office/drawing/2014/main" id="{F6D8EBCB-0780-A14F-A5C2-A0023D1BE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702" y="1303300"/>
            <a:ext cx="3380232" cy="23491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3610BA-6F67-5344-8443-73EDDD8E5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494" y="1468900"/>
            <a:ext cx="3550307" cy="2476711"/>
          </a:xfrm>
          <a:prstGeom prst="rect">
            <a:avLst/>
          </a:prstGeom>
        </p:spPr>
      </p:pic>
      <p:pic>
        <p:nvPicPr>
          <p:cNvPr descr="케이블이(가) 표시된 사진  자동 생성된 설명" id="21" name="그림 20">
            <a:extLst>
              <a:ext uri="{FF2B5EF4-FFF2-40B4-BE49-F238E27FC236}">
                <a16:creationId xmlns:a16="http://schemas.microsoft.com/office/drawing/2014/main" id="{32FE3240-11CE-8E41-8012-3FECCD0A4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185" y="1366770"/>
            <a:ext cx="2636156" cy="23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7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건물이(가) 표시된 사진  자동 생성된 설명" id="3" name="그림 2">
            <a:extLst>
              <a:ext uri="{FF2B5EF4-FFF2-40B4-BE49-F238E27FC236}">
                <a16:creationId xmlns:a16="http://schemas.microsoft.com/office/drawing/2014/main" id="{50288B79-6F19-3E4B-B458-7433BC84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20" y="4357041"/>
            <a:ext cx="3784160" cy="11054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8E9BCA-CE42-6348-A0B7-9B395018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84" y="4448755"/>
            <a:ext cx="2848749" cy="1148003"/>
          </a:xfrm>
          <a:prstGeom prst="rect">
            <a:avLst/>
          </a:prstGeom>
        </p:spPr>
      </p:pic>
      <p:pic>
        <p:nvPicPr>
          <p:cNvPr descr="측정기이(가) 표시된 사진  자동 생성된 설명" id="7" name="그림 6">
            <a:extLst>
              <a:ext uri="{FF2B5EF4-FFF2-40B4-BE49-F238E27FC236}">
                <a16:creationId xmlns:a16="http://schemas.microsoft.com/office/drawing/2014/main" id="{66EF3100-93C4-CE44-99FD-01FB5BDCE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633" y="952289"/>
            <a:ext cx="3380232" cy="23491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F8B985-26E8-AD4D-BCD9-396832381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46" y="952289"/>
            <a:ext cx="3550307" cy="2476711"/>
          </a:xfrm>
          <a:prstGeom prst="rect">
            <a:avLst/>
          </a:prstGeom>
        </p:spPr>
      </p:pic>
      <p:pic>
        <p:nvPicPr>
          <p:cNvPr descr="케이블이(가) 표시된 사진  자동 생성된 설명" id="4" name="그림 3">
            <a:extLst>
              <a:ext uri="{FF2B5EF4-FFF2-40B4-BE49-F238E27FC236}">
                <a16:creationId xmlns:a16="http://schemas.microsoft.com/office/drawing/2014/main" id="{6CE4E8EC-B769-894D-A974-3A0C8C0DE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345" y="704466"/>
            <a:ext cx="3149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4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옅은, 실외, 교통, 켜진이(가) 표시된 사진  자동 생성된 설명" id="3" name="그림 2">
            <a:extLst>
              <a:ext uri="{FF2B5EF4-FFF2-40B4-BE49-F238E27FC236}">
                <a16:creationId xmlns:a16="http://schemas.microsoft.com/office/drawing/2014/main" id="{9C8688E8-98FE-7045-A2F1-DCDA3BEB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87" y="3629405"/>
            <a:ext cx="668556" cy="7138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CB1CC4-B20B-E344-9A1D-A460D62A2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548" y="5033850"/>
            <a:ext cx="770540" cy="8498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A10FC5-2050-C741-A567-B32805204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902" y="2358093"/>
            <a:ext cx="895186" cy="861192"/>
          </a:xfrm>
          <a:prstGeom prst="rect">
            <a:avLst/>
          </a:prstGeom>
        </p:spPr>
      </p:pic>
      <p:pic>
        <p:nvPicPr>
          <p:cNvPr descr="창문, 측정기이(가) 표시된 사진  자동 생성된 설명" id="9" name="그림 8">
            <a:extLst>
              <a:ext uri="{FF2B5EF4-FFF2-40B4-BE49-F238E27FC236}">
                <a16:creationId xmlns:a16="http://schemas.microsoft.com/office/drawing/2014/main" id="{24425C4C-0920-8C4D-8EBD-C0D7020F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215" y="1923611"/>
            <a:ext cx="4861199" cy="4430603"/>
          </a:xfrm>
          <a:prstGeom prst="rect">
            <a:avLst/>
          </a:prstGeom>
        </p:spPr>
      </p:pic>
      <p:pic>
        <p:nvPicPr>
          <p:cNvPr descr="측정기, 시계이(가) 표시된 사진  자동 생성된 설명" id="11" name="그림 10">
            <a:extLst>
              <a:ext uri="{FF2B5EF4-FFF2-40B4-BE49-F238E27FC236}">
                <a16:creationId xmlns:a16="http://schemas.microsoft.com/office/drawing/2014/main" id="{BFF33BCF-C2C2-8941-867D-D5310977E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76" y="344053"/>
            <a:ext cx="10878207" cy="13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1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건물이(가) 표시된 사진  자동 생성된 설명" id="4" name="그림 3">
            <a:extLst>
              <a:ext uri="{FF2B5EF4-FFF2-40B4-BE49-F238E27FC236}">
                <a16:creationId xmlns:a16="http://schemas.microsoft.com/office/drawing/2014/main" id="{BB3515B0-E2E7-A543-AADE-50BCBC56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356" y="5020639"/>
            <a:ext cx="314147" cy="781122"/>
          </a:xfrm>
          <a:prstGeom prst="rect">
            <a:avLst/>
          </a:prstGeom>
        </p:spPr>
      </p:pic>
      <p:pic>
        <p:nvPicPr>
          <p:cNvPr descr="실외, 일몰, 옅은, 건물이(가) 표시된 사진  자동 생성된 설명" id="6" name="그림 5">
            <a:extLst>
              <a:ext uri="{FF2B5EF4-FFF2-40B4-BE49-F238E27FC236}">
                <a16:creationId xmlns:a16="http://schemas.microsoft.com/office/drawing/2014/main" id="{889600FA-AA7F-FE47-8E3B-2742B242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473" y="5113110"/>
            <a:ext cx="288675" cy="815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11D194-E25B-0444-8C00-C3D25EA3C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44" y="3944911"/>
            <a:ext cx="543389" cy="424523"/>
          </a:xfrm>
          <a:prstGeom prst="rect">
            <a:avLst/>
          </a:prstGeom>
        </p:spPr>
      </p:pic>
      <p:pic>
        <p:nvPicPr>
          <p:cNvPr descr="음식, 별, 꽃이(가) 표시된 사진  자동 생성된 설명" id="13" name="그림 12">
            <a:extLst>
              <a:ext uri="{FF2B5EF4-FFF2-40B4-BE49-F238E27FC236}">
                <a16:creationId xmlns:a16="http://schemas.microsoft.com/office/drawing/2014/main" id="{2F5DAE0C-2615-D741-B66D-990CE5FB0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387" y="3800926"/>
            <a:ext cx="713198" cy="6537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71F0DC-99CE-FD4A-863E-BF34C672E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019" y="4893620"/>
            <a:ext cx="611312" cy="6198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C50B6A-F835-ED4C-BA49-745334A74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264" y="4983822"/>
            <a:ext cx="713198" cy="1528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006573-1717-6945-9F29-DAFC5F769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9980" y="3655241"/>
            <a:ext cx="866026" cy="8490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603F9E-28D0-7C42-A74E-BAF87B9679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390" y="3608369"/>
            <a:ext cx="1698090" cy="15282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774C77-0B81-C54A-959A-CFF09F7C1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1315" y="3773423"/>
            <a:ext cx="1511300" cy="18169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DF8A41-3AC4-9142-89FD-512502CCB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5111" y="3757127"/>
            <a:ext cx="823574" cy="645274"/>
          </a:xfrm>
          <a:prstGeom prst="rect">
            <a:avLst/>
          </a:prstGeom>
        </p:spPr>
      </p:pic>
      <p:pic>
        <p:nvPicPr>
          <p:cNvPr descr="나무이(가) 표시된 사진  자동 생성된 설명" id="27" name="그림 26">
            <a:extLst>
              <a:ext uri="{FF2B5EF4-FFF2-40B4-BE49-F238E27FC236}">
                <a16:creationId xmlns:a16="http://schemas.microsoft.com/office/drawing/2014/main" id="{6D8CF788-94C8-8347-8346-5738828CD4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846" y="5898424"/>
            <a:ext cx="628293" cy="6198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5AFF82-6A98-A04A-80D1-9CBAC5DC96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8387" y="5865360"/>
            <a:ext cx="713198" cy="61980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12F934-7778-C54C-B1D8-2304F9626A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0855" y="5898424"/>
            <a:ext cx="764140" cy="7047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A9473A6-0BC4-D64A-9B2A-BC6B59689E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7359" y="1996121"/>
            <a:ext cx="1239606" cy="8830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C5E3E26-D7EF-A943-80D7-4CC722CC03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5575" y="5690836"/>
            <a:ext cx="1197153" cy="653764"/>
          </a:xfrm>
          <a:prstGeom prst="rect">
            <a:avLst/>
          </a:prstGeom>
        </p:spPr>
      </p:pic>
      <p:pic>
        <p:nvPicPr>
          <p:cNvPr descr="램프이(가) 표시된 사진  자동 생성된 설명" id="40" name="그림 39">
            <a:extLst>
              <a:ext uri="{FF2B5EF4-FFF2-40B4-BE49-F238E27FC236}">
                <a16:creationId xmlns:a16="http://schemas.microsoft.com/office/drawing/2014/main" id="{69FBA838-48DF-8146-B8D8-086DD59B69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1428" y="2174420"/>
            <a:ext cx="1511300" cy="52640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CBDDD2-B7AD-4F46-8165-B0B98C2A5E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59294" y="2195647"/>
            <a:ext cx="1086778" cy="44999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B008858-2379-5C45-A500-B278F72A35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1278" y="2195647"/>
            <a:ext cx="636784" cy="38207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1D74DA2-9CCB-6148-AC70-0719DE8574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765" y="2059927"/>
            <a:ext cx="1528281" cy="899988"/>
          </a:xfrm>
          <a:prstGeom prst="rect">
            <a:avLst/>
          </a:prstGeom>
        </p:spPr>
      </p:pic>
      <p:pic>
        <p:nvPicPr>
          <p:cNvPr descr="꽃이(가) 표시된 사진  자동 생성된 설명" id="55" name="그림 54">
            <a:extLst>
              <a:ext uri="{FF2B5EF4-FFF2-40B4-BE49-F238E27FC236}">
                <a16:creationId xmlns:a16="http://schemas.microsoft.com/office/drawing/2014/main" id="{259B3DB4-FFA2-754C-B58A-43D1848730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3578" y="743762"/>
            <a:ext cx="857535" cy="84055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525534D-15F4-9547-8C1B-08ED51D8264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34363" y="605252"/>
            <a:ext cx="883007" cy="90847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D4EFCB0-D427-7242-A975-0E195FA1DAC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31722" y="1894236"/>
            <a:ext cx="883007" cy="9848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F1D5233-EFCD-1F48-8778-68ABE15801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72435" y="1322433"/>
            <a:ext cx="8150831" cy="33961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991D757-CCAC-C044-992E-CFA39EC5144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66013" y="988012"/>
            <a:ext cx="8150831" cy="17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C04C772-494F-C94C-A836-844B5B3ED9E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5878" y="513400"/>
            <a:ext cx="8150831" cy="1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3FFD8F-A67E-3543-A2AD-7B26E45C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785" y="5682006"/>
            <a:ext cx="399862" cy="994251"/>
          </a:xfrm>
          <a:prstGeom prst="rect">
            <a:avLst/>
          </a:prstGeom>
        </p:spPr>
      </p:pic>
      <p:pic>
        <p:nvPicPr>
          <p:cNvPr descr="식물이(가) 표시된 사진  자동 생성된 설명" id="7" name="그림 6">
            <a:extLst>
              <a:ext uri="{FF2B5EF4-FFF2-40B4-BE49-F238E27FC236}">
                <a16:creationId xmlns:a16="http://schemas.microsoft.com/office/drawing/2014/main" id="{CBB2FC5C-9726-FA40-B078-609746C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474" y="5681643"/>
            <a:ext cx="367440" cy="1037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6ADE2-33F7-B648-A3F7-681DF0A80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203" y="6063084"/>
            <a:ext cx="691653" cy="540354"/>
          </a:xfrm>
          <a:prstGeom prst="rect">
            <a:avLst/>
          </a:prstGeom>
        </p:spPr>
      </p:pic>
      <p:pic>
        <p:nvPicPr>
          <p:cNvPr descr="꽃, 별이(가) 표시된 사진  자동 생성된 설명" id="11" name="그림 10">
            <a:extLst>
              <a:ext uri="{FF2B5EF4-FFF2-40B4-BE49-F238E27FC236}">
                <a16:creationId xmlns:a16="http://schemas.microsoft.com/office/drawing/2014/main" id="{0CC5EC76-CCDC-414C-ACD0-822BB4344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158" y="5784311"/>
            <a:ext cx="907795" cy="832145"/>
          </a:xfrm>
          <a:prstGeom prst="rect">
            <a:avLst/>
          </a:prstGeom>
        </p:spPr>
      </p:pic>
      <p:pic>
        <p:nvPicPr>
          <p:cNvPr descr="나이프, 식물이(가) 표시된 사진  자동 생성된 설명" id="13" name="그림 12">
            <a:extLst>
              <a:ext uri="{FF2B5EF4-FFF2-40B4-BE49-F238E27FC236}">
                <a16:creationId xmlns:a16="http://schemas.microsoft.com/office/drawing/2014/main" id="{89343255-6A41-EC4C-B19A-4FA6DFFA0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588" y="5906796"/>
            <a:ext cx="778109" cy="7889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CB0AA6-A619-F14A-B255-986B6EDAE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34" y="6261869"/>
            <a:ext cx="907793" cy="1945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A34B0D-9082-E04B-80D0-564A9F54B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3552" y="5726557"/>
            <a:ext cx="1102321" cy="1080707"/>
          </a:xfrm>
          <a:prstGeom prst="rect">
            <a:avLst/>
          </a:prstGeom>
        </p:spPr>
      </p:pic>
      <p:pic>
        <p:nvPicPr>
          <p:cNvPr descr="담장이(가) 표시된 사진  자동 생성된 설명" id="19" name="그림 18">
            <a:extLst>
              <a:ext uri="{FF2B5EF4-FFF2-40B4-BE49-F238E27FC236}">
                <a16:creationId xmlns:a16="http://schemas.microsoft.com/office/drawing/2014/main" id="{0AA7EBDF-2DC3-7948-A39C-D5CC230974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4750" y="3911481"/>
            <a:ext cx="2161414" cy="19452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760EE0-7D3E-0C4C-AF40-F93BC33D35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375" y="3954197"/>
            <a:ext cx="1923659" cy="2312714"/>
          </a:xfrm>
          <a:prstGeom prst="rect">
            <a:avLst/>
          </a:prstGeom>
        </p:spPr>
      </p:pic>
      <p:pic>
        <p:nvPicPr>
          <p:cNvPr descr="나이프, 톱, 무기, 식물이(가) 표시된 사진  자동 생성된 설명" id="23" name="그림 22">
            <a:extLst>
              <a:ext uri="{FF2B5EF4-FFF2-40B4-BE49-F238E27FC236}">
                <a16:creationId xmlns:a16="http://schemas.microsoft.com/office/drawing/2014/main" id="{85EA6E1A-16A4-0C42-994E-299668BC3C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5103" y="4851356"/>
            <a:ext cx="1048287" cy="8213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834F15-94E8-3241-97E1-09F4E4361C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6116" y="4611010"/>
            <a:ext cx="799723" cy="788916"/>
          </a:xfrm>
          <a:prstGeom prst="rect">
            <a:avLst/>
          </a:prstGeom>
        </p:spPr>
      </p:pic>
      <p:pic>
        <p:nvPicPr>
          <p:cNvPr descr="그리기이(가) 표시된 사진  자동 생성된 설명" id="27" name="그림 26">
            <a:extLst>
              <a:ext uri="{FF2B5EF4-FFF2-40B4-BE49-F238E27FC236}">
                <a16:creationId xmlns:a16="http://schemas.microsoft.com/office/drawing/2014/main" id="{37787085-7924-7440-94BF-E682682566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818" y="4611010"/>
            <a:ext cx="907794" cy="7889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B678F46-541B-FF40-B52F-6D69579660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2677" y="4624219"/>
            <a:ext cx="972637" cy="896987"/>
          </a:xfrm>
          <a:prstGeom prst="rect">
            <a:avLst/>
          </a:prstGeom>
        </p:spPr>
      </p:pic>
      <p:pic>
        <p:nvPicPr>
          <p:cNvPr descr="비행기이(가) 표시된 사진  자동 생성된 설명" id="31" name="그림 30">
            <a:extLst>
              <a:ext uri="{FF2B5EF4-FFF2-40B4-BE49-F238E27FC236}">
                <a16:creationId xmlns:a16="http://schemas.microsoft.com/office/drawing/2014/main" id="{0C66A6C8-94D4-B844-9893-ED03A866EB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0114" y="2189119"/>
            <a:ext cx="1577833" cy="112393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8DEC95D-AE47-B544-8679-39A84CC4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68776" y="3554717"/>
            <a:ext cx="1523798" cy="83214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8D71AC7-4DB9-524D-849D-B4683F712C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4287" y="3699376"/>
            <a:ext cx="1923660" cy="67003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C25FA7D-1D11-A142-B519-6BAD8B5E98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0110" y="3667809"/>
            <a:ext cx="1383306" cy="5727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DE3498D-F3F2-0944-8758-41CC84296C3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01055" y="2436734"/>
            <a:ext cx="810530" cy="48631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395AC07-81F7-3C4D-BB34-50CF769B8BD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5935" y="2178312"/>
            <a:ext cx="1945274" cy="11455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E2FCEE-2F60-F640-905E-924E7D743C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83050" y="1956920"/>
            <a:ext cx="1091514" cy="10699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7553516-BDA1-CC43-AF32-253094E683A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2496" y="2178312"/>
            <a:ext cx="1123936" cy="115635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9FD341D-9F09-264F-BB65-2A3E522EACB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0180" y="2178312"/>
            <a:ext cx="1123936" cy="12536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4422756-9729-734A-847C-1780B75F7B1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8598" y="1372786"/>
            <a:ext cx="10374792" cy="43228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FEC0911-9487-A14E-8AD7-DF3E4BE2D10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8607" y="1073689"/>
            <a:ext cx="10374783" cy="22405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B09AD0C-90C5-174C-8517-A222AA1DA60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8607" y="591089"/>
            <a:ext cx="10374785" cy="1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3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013DA7-BDF1-5B42-BE48-969AC38B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233" y="3267788"/>
            <a:ext cx="1143104" cy="921062"/>
          </a:xfrm>
          <a:prstGeom prst="rect">
            <a:avLst/>
          </a:prstGeom>
        </p:spPr>
      </p:pic>
      <p:pic>
        <p:nvPicPr>
          <p:cNvPr descr="나이프, 식물이(가) 표시된 사진  자동 생성된 설명" id="5" name="그림 4">
            <a:extLst>
              <a:ext uri="{FF2B5EF4-FFF2-40B4-BE49-F238E27FC236}">
                <a16:creationId xmlns:a16="http://schemas.microsoft.com/office/drawing/2014/main" id="{4C02EBFB-772B-3A45-9461-FAB80548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90" y="3290592"/>
            <a:ext cx="748363" cy="1093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208803-0B9B-7A49-8579-C27928576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976" y="3292006"/>
            <a:ext cx="633230" cy="1134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621465-5B79-C741-B60E-E98CFF8C5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770" y="4616303"/>
            <a:ext cx="814153" cy="1578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837EE0-ED9A-DB40-95DA-CF96139AE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438" y="4768442"/>
            <a:ext cx="814153" cy="15460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F3B6C3-54BC-DB43-B58B-EFF824775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840" y="4887687"/>
            <a:ext cx="1472055" cy="1307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9EB107-633E-F645-ADD1-9DF21CE7E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542" y="5080946"/>
            <a:ext cx="575664" cy="9292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B82B75-4659-D340-8A66-DF8F20496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3975" y="5072722"/>
            <a:ext cx="575664" cy="9375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1657AC-2848-9241-AA98-9A82AD8B3D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4112" y="1976085"/>
            <a:ext cx="764811" cy="1258237"/>
          </a:xfrm>
          <a:prstGeom prst="rect">
            <a:avLst/>
          </a:prstGeom>
        </p:spPr>
      </p:pic>
      <p:pic>
        <p:nvPicPr>
          <p:cNvPr descr="측정기이(가) 표시된 사진  자동 생성된 설명" id="21" name="그림 20">
            <a:extLst>
              <a:ext uri="{FF2B5EF4-FFF2-40B4-BE49-F238E27FC236}">
                <a16:creationId xmlns:a16="http://schemas.microsoft.com/office/drawing/2014/main" id="{9A566B17-AEE4-AF42-9362-30A206B778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000"/>
                    </a14:imgEffect>
                    <a14:imgEffect>
                      <a14:saturation sat="105000"/>
                    </a14:imgEffect>
                    <a14:imgEffect>
                      <a14:brightnessContrast contras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5363" y="686239"/>
            <a:ext cx="1735216" cy="10033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4DFDBA1-0181-6441-8FA2-629B17A638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0869" y="636896"/>
            <a:ext cx="1077314" cy="1052643"/>
          </a:xfrm>
          <a:prstGeom prst="rect">
            <a:avLst/>
          </a:prstGeom>
        </p:spPr>
      </p:pic>
      <p:pic>
        <p:nvPicPr>
          <p:cNvPr descr="앉아있는, 옅은, 켜진, 대형이(가) 표시된 사진  자동 생성된 설명" id="25" name="그림 24">
            <a:extLst>
              <a:ext uri="{FF2B5EF4-FFF2-40B4-BE49-F238E27FC236}">
                <a16:creationId xmlns:a16="http://schemas.microsoft.com/office/drawing/2014/main" id="{2E0E5321-EC9B-F944-8F04-3C34CA9FF7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5827" y="4784890"/>
            <a:ext cx="1439160" cy="1513174"/>
          </a:xfrm>
          <a:prstGeom prst="rect">
            <a:avLst/>
          </a:prstGeom>
        </p:spPr>
      </p:pic>
      <p:pic>
        <p:nvPicPr>
          <p:cNvPr descr="배경, 대형, 앉아있는, 건물이(가) 표시된 사진  자동 생성된 설명" id="27" name="그림 26">
            <a:extLst>
              <a:ext uri="{FF2B5EF4-FFF2-40B4-BE49-F238E27FC236}">
                <a16:creationId xmlns:a16="http://schemas.microsoft.com/office/drawing/2014/main" id="{20E08B2D-0037-D044-BF7B-4BEF047460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8902" y="783943"/>
            <a:ext cx="3536219" cy="773034"/>
          </a:xfrm>
          <a:prstGeom prst="rect">
            <a:avLst/>
          </a:prstGeom>
        </p:spPr>
      </p:pic>
      <p:pic>
        <p:nvPicPr>
          <p:cNvPr descr="케이크, 측정기이(가) 표시된 사진  자동 생성된 설명" id="29" name="그림 28">
            <a:extLst>
              <a:ext uri="{FF2B5EF4-FFF2-40B4-BE49-F238E27FC236}">
                <a16:creationId xmlns:a16="http://schemas.microsoft.com/office/drawing/2014/main" id="{740BFFE1-3762-BC47-A299-F2D63432F0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09352" y="783943"/>
            <a:ext cx="789482" cy="77303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22FD26-6B7B-204C-BF3C-C209BA5E6D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693" y="764365"/>
            <a:ext cx="1233566" cy="797706"/>
          </a:xfrm>
          <a:prstGeom prst="rect">
            <a:avLst/>
          </a:prstGeom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7A8CCB-E68B-C442-8FCE-DF55374390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53600" y="2151447"/>
            <a:ext cx="435860" cy="4769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3BD0A9A-3FEF-4F4C-8BE3-D8064472E25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81625" y="2026302"/>
            <a:ext cx="320727" cy="625007"/>
          </a:xfrm>
          <a:prstGeom prst="rect">
            <a:avLst/>
          </a:prstGeom>
        </p:spPr>
      </p:pic>
      <p:pic>
        <p:nvPicPr>
          <p:cNvPr descr="텍스트, 옅은, 일몰, 교통이(가) 표시된 사진  자동 생성된 설명" id="37" name="그림 36">
            <a:extLst>
              <a:ext uri="{FF2B5EF4-FFF2-40B4-BE49-F238E27FC236}">
                <a16:creationId xmlns:a16="http://schemas.microsoft.com/office/drawing/2014/main" id="{CD2AEEFC-9FBC-724C-A7E4-9DAD14C8587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5121" y="2045988"/>
            <a:ext cx="361846" cy="57566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221C3E3-7768-2B42-95CF-3C72A87726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86866" y="2083869"/>
            <a:ext cx="337174" cy="59211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49441F-4130-6A43-A5F5-FA63B9AE748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97214" y="2128225"/>
            <a:ext cx="312503" cy="47697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E3928B1-BC07-0448-82FC-7006E454A87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14183" y="2111778"/>
            <a:ext cx="370070" cy="534545"/>
          </a:xfrm>
          <a:prstGeom prst="rect">
            <a:avLst/>
          </a:prstGeom>
        </p:spPr>
      </p:pic>
      <p:pic>
        <p:nvPicPr>
          <p:cNvPr descr="옅은, 교통, 배경, 앉아있는이(가) 표시된 사진  자동 생성된 설명" id="45" name="그림 44">
            <a:extLst>
              <a:ext uri="{FF2B5EF4-FFF2-40B4-BE49-F238E27FC236}">
                <a16:creationId xmlns:a16="http://schemas.microsoft.com/office/drawing/2014/main" id="{A092B8F2-44E2-024A-9C0D-4B855C13C51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26234" y="2116764"/>
            <a:ext cx="476978" cy="5592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15E753-6D02-AF40-AD8A-B5D5FBA97D5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89361" y="2111778"/>
            <a:ext cx="353622" cy="5263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717B8EA-1C95-9C44-BCE7-B98A6039B89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90159" y="2111778"/>
            <a:ext cx="509874" cy="50987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E2D07CF-3D71-E541-947D-797C333989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787" y="2112652"/>
            <a:ext cx="131580" cy="5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46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앉아있는, 공기, 연기이(가) 표시된 사진  자동 생성된 설명" id="3" name="그림 2">
            <a:extLst>
              <a:ext uri="{FF2B5EF4-FFF2-40B4-BE49-F238E27FC236}">
                <a16:creationId xmlns:a16="http://schemas.microsoft.com/office/drawing/2014/main" id="{EDADE45B-52E8-3A4C-A8C4-F9C55E4AA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77" y="3573126"/>
            <a:ext cx="1286956" cy="10369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CEE05-177C-3346-975F-B564E8D6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745" y="3145422"/>
            <a:ext cx="861057" cy="1416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96EB12-F15E-DB4D-BCCD-4E4B1A53B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42" y="3429000"/>
            <a:ext cx="1953581" cy="11295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DBB8AB-79EB-C242-9FB9-F8B028FCC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868" y="476513"/>
            <a:ext cx="1212887" cy="1185111"/>
          </a:xfrm>
          <a:prstGeom prst="rect">
            <a:avLst/>
          </a:prstGeom>
        </p:spPr>
      </p:pic>
      <p:pic>
        <p:nvPicPr>
          <p:cNvPr descr="앉아있는, 대형, 배경, 옅은이(가) 표시된 사진  자동 생성된 설명" id="11" name="그림 10">
            <a:extLst>
              <a:ext uri="{FF2B5EF4-FFF2-40B4-BE49-F238E27FC236}">
                <a16:creationId xmlns:a16="http://schemas.microsoft.com/office/drawing/2014/main" id="{3609A7BB-8C01-EB4E-B1EB-A71FF99F3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632" y="729960"/>
            <a:ext cx="3981231" cy="870316"/>
          </a:xfrm>
          <a:prstGeom prst="rect">
            <a:avLst/>
          </a:prstGeom>
        </p:spPr>
      </p:pic>
      <p:pic>
        <p:nvPicPr>
          <p:cNvPr descr="케이크이(가) 표시된 사진  자동 생성된 설명" id="13" name="그림 12">
            <a:extLst>
              <a:ext uri="{FF2B5EF4-FFF2-40B4-BE49-F238E27FC236}">
                <a16:creationId xmlns:a16="http://schemas.microsoft.com/office/drawing/2014/main" id="{E314A8EC-7814-BA4F-A33A-762E3B10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089" y="729960"/>
            <a:ext cx="888833" cy="8703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F45B69-848C-A94A-9E63-7E7F0D8C6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442" y="763532"/>
            <a:ext cx="1388802" cy="8980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236DAE-9FD5-A44A-9763-EAE38205A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3602" y="2105065"/>
            <a:ext cx="490710" cy="537003"/>
          </a:xfrm>
          <a:prstGeom prst="rect">
            <a:avLst/>
          </a:prstGeom>
        </p:spPr>
      </p:pic>
      <p:pic>
        <p:nvPicPr>
          <p:cNvPr descr="앉아있는, 일몰이(가) 표시된 사진  자동 생성된 설명" id="19" name="그림 18">
            <a:extLst>
              <a:ext uri="{FF2B5EF4-FFF2-40B4-BE49-F238E27FC236}">
                <a16:creationId xmlns:a16="http://schemas.microsoft.com/office/drawing/2014/main" id="{104491EC-0211-924B-B32E-FC6665145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9392" y="2039583"/>
            <a:ext cx="361088" cy="703659"/>
          </a:xfrm>
          <a:prstGeom prst="rect">
            <a:avLst/>
          </a:prstGeom>
        </p:spPr>
      </p:pic>
      <p:pic>
        <p:nvPicPr>
          <p:cNvPr descr="텍스트이(가) 표시된 사진  자동 생성된 설명" id="21" name="그림 20">
            <a:extLst>
              <a:ext uri="{FF2B5EF4-FFF2-40B4-BE49-F238E27FC236}">
                <a16:creationId xmlns:a16="http://schemas.microsoft.com/office/drawing/2014/main" id="{DC440AE4-01C6-E349-97A8-4973C59BE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2432" y="2105065"/>
            <a:ext cx="407382" cy="64810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1E479F-CF1B-CB46-80F3-41305F9240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3248" y="2138183"/>
            <a:ext cx="379606" cy="6666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2ECBB04-65A7-5F44-93BC-4AE0F526B3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8149" y="2229385"/>
            <a:ext cx="351830" cy="5370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6A91A65-7E01-6547-8865-E56ADD5CDB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4327" y="2196981"/>
            <a:ext cx="416640" cy="601813"/>
          </a:xfrm>
          <a:prstGeom prst="rect">
            <a:avLst/>
          </a:prstGeom>
        </p:spPr>
      </p:pic>
      <p:pic>
        <p:nvPicPr>
          <p:cNvPr descr="배경, 옅은, 앉아있는, 일몰이(가) 표시된 사진  자동 생성된 설명" id="29" name="그림 28">
            <a:extLst>
              <a:ext uri="{FF2B5EF4-FFF2-40B4-BE49-F238E27FC236}">
                <a16:creationId xmlns:a16="http://schemas.microsoft.com/office/drawing/2014/main" id="{4302A67C-4CAB-624A-B424-6A7D278D1F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0142" y="2169204"/>
            <a:ext cx="537003" cy="6295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5843BA6-3B38-4C43-BC02-999E802D23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2764" y="2150687"/>
            <a:ext cx="398123" cy="59255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DC076C0-568A-8F49-A29C-20BEE54BB0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0726" y="2169204"/>
            <a:ext cx="574038" cy="57403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668EF12-A7BF-1E40-83A3-15C27FD8C4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20745" y="2152072"/>
            <a:ext cx="148139" cy="6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얀색, 게임이(가) 표시된 사진  자동 생성된 설명" id="7" name="그림 6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F09D82C-67C2-8B44-8D6C-14C9B125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07" y="2157777"/>
            <a:ext cx="289337" cy="1247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76D95F-96A6-0C44-806A-4F141058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796" y="3248145"/>
            <a:ext cx="177196" cy="1573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80BB1F-54A7-A142-9921-EC819174A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99" y="4029633"/>
            <a:ext cx="497148" cy="5483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3CC9B0C-5F30-3D4E-B111-F1633546B1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42507" r="27060"/>
          <a:stretch/>
        </p:blipFill>
        <p:spPr>
          <a:xfrm>
            <a:off x="3034185" y="3326843"/>
            <a:ext cx="6827510" cy="28807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4DB8CFF-4E75-7045-A756-421FF6547315}"/>
              </a:ext>
            </a:extLst>
          </p:cNvPr>
          <p:cNvSpPr txBox="1"/>
          <p:nvPr/>
        </p:nvSpPr>
        <p:spPr>
          <a:xfrm>
            <a:off x="3051843" y="1801595"/>
            <a:ext cx="6827510" cy="144655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b="1" dirty="0" kumimoji="1" lang="ko-KR" spc="300" sz="8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이게 </a:t>
            </a:r>
            <a:r>
              <a:rPr altLang="ko-KR" b="1" dirty="0" err="1" kumimoji="1" lang="ko-KR" spc="300" sz="8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다꾸</a:t>
            </a:r>
            <a:r>
              <a:rPr altLang="ko-KR" b="1" dirty="0" kumimoji="1" lang="ko-KR" spc="300" sz="8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맞나요</a:t>
            </a:r>
            <a:r>
              <a:rPr altLang="ko-KR" b="1" dirty="0" kumimoji="1" lang="en-US" spc="300" sz="8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?</a:t>
            </a:r>
            <a:endParaRPr altLang="ko-Kore-KR" b="1" dirty="0" kumimoji="1" lang="ko-Kore-KR" spc="300" sz="8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077355-4278-A64F-B9CC-D11B203C2FE0}"/>
              </a:ext>
            </a:extLst>
          </p:cNvPr>
          <p:cNvSpPr txBox="1"/>
          <p:nvPr/>
        </p:nvSpPr>
        <p:spPr>
          <a:xfrm>
            <a:off x="4244118" y="3929124"/>
            <a:ext cx="2565126" cy="70788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b="1" dirty="0" kumimoji="1" lang="ko-KR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진짜 맞나요</a:t>
            </a:r>
            <a:r>
              <a:rPr altLang="ko-KR" b="1" dirty="0" kumimoji="1" lang="en-US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?</a:t>
            </a:r>
            <a:endParaRPr altLang="ko-Kore-KR" b="1" dirty="0" kumimoji="1" lang="ko-Kore-KR" spc="300" sz="4000">
              <a:solidFill>
                <a:srgbClr val="EF8985"/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81B2857-1F4C-DA40-B9DE-8C82A9D8C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99" y="4880971"/>
            <a:ext cx="497148" cy="54832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B7656F8-F1A6-F749-AA91-6DBB653E5510}"/>
              </a:ext>
            </a:extLst>
          </p:cNvPr>
          <p:cNvSpPr txBox="1"/>
          <p:nvPr/>
        </p:nvSpPr>
        <p:spPr>
          <a:xfrm>
            <a:off x="4244118" y="4780462"/>
            <a:ext cx="5779146" cy="70788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b="1" dirty="0" kumimoji="1" lang="ko-KR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노트 정리 스타일 같기도 하고</a:t>
            </a:r>
            <a:r>
              <a:rPr altLang="ko-KR" b="1" dirty="0" kumimoji="1" lang="en-US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…</a:t>
            </a:r>
            <a:endParaRPr altLang="ko-Kore-KR" b="1" dirty="0" kumimoji="1" lang="ko-Kore-KR" spc="300" sz="4000">
              <a:solidFill>
                <a:srgbClr val="EF8985"/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1116970-7C8D-4541-ACD9-3FDD662271CB}"/>
              </a:ext>
            </a:extLst>
          </p:cNvPr>
          <p:cNvPicPr>
            <a:picLocks noChangeAspect="1"/>
          </p:cNvPicPr>
          <p:nvPr/>
        </p:nvPicPr>
        <p:blipFill>
          <a:blip cstate="print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5D6C73-A1A4-3146-AE2F-75148983EBE3}"/>
              </a:ext>
            </a:extLst>
          </p:cNvPr>
          <p:cNvPicPr>
            <a:picLocks noChangeAspect="1"/>
          </p:cNvPicPr>
          <p:nvPr/>
        </p:nvPicPr>
        <p:blipFill>
          <a:blip cstate="print"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얀색, 게임이(가) 표시된 사진  자동 생성된 설명" id="7" name="그림 6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E539962-19F9-C249-BBF4-4C106413A739}"/>
              </a:ext>
            </a:extLst>
          </p:cNvPr>
          <p:cNvGrpSpPr/>
          <p:nvPr/>
        </p:nvGrpSpPr>
        <p:grpSpPr>
          <a:xfrm>
            <a:off x="589562" y="-150517"/>
            <a:ext cx="11010578" cy="780179"/>
            <a:chOff x="589562" y="-150517"/>
            <a:chExt cx="11010578" cy="78017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F13BF4C-DE87-EB48-9C82-DE6A273313BC}"/>
                </a:ext>
              </a:extLst>
            </p:cNvPr>
            <p:cNvSpPr/>
            <p:nvPr/>
          </p:nvSpPr>
          <p:spPr>
            <a:xfrm>
              <a:off x="589562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91C50290-104C-1C42-932A-3670C8D01477}"/>
                </a:ext>
              </a:extLst>
            </p:cNvPr>
            <p:cNvSpPr/>
            <p:nvPr/>
          </p:nvSpPr>
          <p:spPr>
            <a:xfrm>
              <a:off x="1134293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9D2EBC4-6EB5-2346-B1FD-806BF16B018C}"/>
                </a:ext>
              </a:extLst>
            </p:cNvPr>
            <p:cNvSpPr/>
            <p:nvPr/>
          </p:nvSpPr>
          <p:spPr>
            <a:xfrm>
              <a:off x="1679024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A42E1118-5972-434A-99C8-897D9209A952}"/>
                </a:ext>
              </a:extLst>
            </p:cNvPr>
            <p:cNvSpPr/>
            <p:nvPr/>
          </p:nvSpPr>
          <p:spPr>
            <a:xfrm>
              <a:off x="2223755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857CBB47-8C88-4B40-9E66-755BB4C8D2C2}"/>
                </a:ext>
              </a:extLst>
            </p:cNvPr>
            <p:cNvSpPr/>
            <p:nvPr/>
          </p:nvSpPr>
          <p:spPr>
            <a:xfrm>
              <a:off x="2768486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C90CA4E8-C305-F84A-92DB-F11431E869DC}"/>
                </a:ext>
              </a:extLst>
            </p:cNvPr>
            <p:cNvSpPr/>
            <p:nvPr/>
          </p:nvSpPr>
          <p:spPr>
            <a:xfrm>
              <a:off x="3313217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29933E65-ABEB-A94B-892B-0B24373D3F90}"/>
                </a:ext>
              </a:extLst>
            </p:cNvPr>
            <p:cNvSpPr/>
            <p:nvPr/>
          </p:nvSpPr>
          <p:spPr>
            <a:xfrm>
              <a:off x="3857948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797802CA-8372-5C4A-ACF6-8BA51D60B3C0}"/>
                </a:ext>
              </a:extLst>
            </p:cNvPr>
            <p:cNvSpPr/>
            <p:nvPr/>
          </p:nvSpPr>
          <p:spPr>
            <a:xfrm>
              <a:off x="4402679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E3BC4E1-0F76-9D42-BB2E-C053682F7F2B}"/>
                </a:ext>
              </a:extLst>
            </p:cNvPr>
            <p:cNvSpPr/>
            <p:nvPr/>
          </p:nvSpPr>
          <p:spPr>
            <a:xfrm>
              <a:off x="4947410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527E2CAE-EBEC-5649-84DC-B08154CCA372}"/>
                </a:ext>
              </a:extLst>
            </p:cNvPr>
            <p:cNvSpPr/>
            <p:nvPr/>
          </p:nvSpPr>
          <p:spPr>
            <a:xfrm>
              <a:off x="5492141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7D2F6DE7-DEAF-F243-B603-6AAA429EA36C}"/>
                </a:ext>
              </a:extLst>
            </p:cNvPr>
            <p:cNvSpPr/>
            <p:nvPr/>
          </p:nvSpPr>
          <p:spPr>
            <a:xfrm>
              <a:off x="6036872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1298FF54-DAA1-424B-A190-D8DE494EF711}"/>
                </a:ext>
              </a:extLst>
            </p:cNvPr>
            <p:cNvSpPr/>
            <p:nvPr/>
          </p:nvSpPr>
          <p:spPr>
            <a:xfrm>
              <a:off x="6581603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69B8B583-BF9B-3B46-9991-909A62A3D8F0}"/>
                </a:ext>
              </a:extLst>
            </p:cNvPr>
            <p:cNvSpPr/>
            <p:nvPr/>
          </p:nvSpPr>
          <p:spPr>
            <a:xfrm>
              <a:off x="7126334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3E92A56E-45E7-4047-9669-BD4401D46779}"/>
                </a:ext>
              </a:extLst>
            </p:cNvPr>
            <p:cNvSpPr/>
            <p:nvPr/>
          </p:nvSpPr>
          <p:spPr>
            <a:xfrm>
              <a:off x="7671065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46A39D7-A547-B54E-90F6-ACED02DC99C2}"/>
                </a:ext>
              </a:extLst>
            </p:cNvPr>
            <p:cNvSpPr/>
            <p:nvPr/>
          </p:nvSpPr>
          <p:spPr>
            <a:xfrm>
              <a:off x="8215796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2DA45F39-7670-114F-BA30-4A676A1EF4FD}"/>
                </a:ext>
              </a:extLst>
            </p:cNvPr>
            <p:cNvSpPr/>
            <p:nvPr/>
          </p:nvSpPr>
          <p:spPr>
            <a:xfrm>
              <a:off x="8760527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EB542D88-945E-6349-A824-206D06FC23F7}"/>
                </a:ext>
              </a:extLst>
            </p:cNvPr>
            <p:cNvSpPr/>
            <p:nvPr/>
          </p:nvSpPr>
          <p:spPr>
            <a:xfrm>
              <a:off x="9305258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AB9DE87C-C134-344E-A1A6-6E6F7A1059FE}"/>
                </a:ext>
              </a:extLst>
            </p:cNvPr>
            <p:cNvSpPr/>
            <p:nvPr/>
          </p:nvSpPr>
          <p:spPr>
            <a:xfrm>
              <a:off x="9849989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C2A2CB4A-B95C-CB4A-96D8-DCCC7FF65CAE}"/>
                </a:ext>
              </a:extLst>
            </p:cNvPr>
            <p:cNvSpPr/>
            <p:nvPr/>
          </p:nvSpPr>
          <p:spPr>
            <a:xfrm>
              <a:off x="10394720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65FE9E54-EA6E-7F4C-9A3B-6991208AD0AB}"/>
                </a:ext>
              </a:extLst>
            </p:cNvPr>
            <p:cNvSpPr/>
            <p:nvPr/>
          </p:nvSpPr>
          <p:spPr>
            <a:xfrm>
              <a:off x="10939451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2E199BCE-47D1-1849-9845-4CC4B23DC032}"/>
                </a:ext>
              </a:extLst>
            </p:cNvPr>
            <p:cNvSpPr/>
            <p:nvPr/>
          </p:nvSpPr>
          <p:spPr>
            <a:xfrm>
              <a:off x="11484182" y="-150517"/>
              <a:ext cx="115958" cy="780179"/>
            </a:xfrm>
            <a:prstGeom prst="roundRect">
              <a:avLst>
                <a:gd fmla="val 50000" name="adj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</p:grpSp>
    </p:spTree>
    <p:extLst>
      <p:ext uri="{BB962C8B-B14F-4D97-AF65-F5344CB8AC3E}">
        <p14:creationId xmlns:p14="http://schemas.microsoft.com/office/powerpoint/2010/main" val="3924487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얀색, 게임이(가) 표시된 사진  자동 생성된 설명" id="7" name="그림 6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kumimoji="1" 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ore-KR" dirty="0" kumimoji="1" lang="ko-Kore-KR"/>
            </a:p>
          </p:txBody>
        </p:sp>
      </p:grpSp>
    </p:spTree>
    <p:extLst>
      <p:ext uri="{BB962C8B-B14F-4D97-AF65-F5344CB8AC3E}">
        <p14:creationId xmlns:p14="http://schemas.microsoft.com/office/powerpoint/2010/main" val="92856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얀색, 게임이(가) 표시된 사진  자동 생성된 설명" id="7" name="그림 6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9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얀색, 게임이(가) 표시된 사진  자동 생성된 설명" id="7" name="그림 6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pic>
        <p:nvPicPr>
          <p:cNvPr descr="건물이(가) 표시된 사진  자동 생성된 설명" id="3" name="그림 2">
            <a:extLst>
              <a:ext uri="{FF2B5EF4-FFF2-40B4-BE49-F238E27FC236}">
                <a16:creationId xmlns:a16="http://schemas.microsoft.com/office/drawing/2014/main" id="{476D39D6-AE4B-8643-8A14-2258E1F9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12847">
            <a:off x="6967645" y="1702597"/>
            <a:ext cx="898349" cy="262439"/>
          </a:xfrm>
          <a:prstGeom prst="rect">
            <a:avLst/>
          </a:prstGeom>
        </p:spPr>
      </p:pic>
      <p:pic>
        <p:nvPicPr>
          <p:cNvPr descr="그리기이(가) 표시된 사진  자동 생성된 설명" id="5" name="그림 4">
            <a:extLst>
              <a:ext uri="{FF2B5EF4-FFF2-40B4-BE49-F238E27FC236}">
                <a16:creationId xmlns:a16="http://schemas.microsoft.com/office/drawing/2014/main" id="{28AD6513-F55A-1F4E-A6B7-6C8D19183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064" y="1740372"/>
            <a:ext cx="3549053" cy="4248660"/>
          </a:xfrm>
          <a:prstGeom prst="rect">
            <a:avLst/>
          </a:prstGeom>
        </p:spPr>
      </p:pic>
      <p:pic>
        <p:nvPicPr>
          <p:cNvPr descr="건물이(가) 표시된 사진  자동 생성된 설명" id="8" name="그림 7">
            <a:extLst>
              <a:ext uri="{FF2B5EF4-FFF2-40B4-BE49-F238E27FC236}">
                <a16:creationId xmlns:a16="http://schemas.microsoft.com/office/drawing/2014/main" id="{0B9BD173-453B-7C41-9189-504F7C25D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12847">
            <a:off x="10343891" y="5817397"/>
            <a:ext cx="898349" cy="2624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6E7A7A-133A-BF43-838D-AED98E252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79" y="578496"/>
            <a:ext cx="553830" cy="553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79509" l="1" r="17203" t="2"/>
          <a:stretch/>
        </p:blipFill>
        <p:spPr>
          <a:xfrm>
            <a:off x="995294" y="1211086"/>
            <a:ext cx="3875089" cy="181431"/>
          </a:xfrm>
          <a:prstGeom prst="rect">
            <a:avLst/>
          </a:prstGeom>
        </p:spPr>
      </p:pic>
      <p:pic>
        <p:nvPicPr>
          <p:cNvPr descr="어두운, 검은색, 연기이(가) 표시된 사진  자동 생성된 설명" id="14" name="그림 13">
            <a:extLst>
              <a:ext uri="{FF2B5EF4-FFF2-40B4-BE49-F238E27FC236}">
                <a16:creationId xmlns:a16="http://schemas.microsoft.com/office/drawing/2014/main" id="{434A96A8-6E2C-684E-B910-287B37606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248" y="1139695"/>
            <a:ext cx="707411" cy="4008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912985-CE01-FB44-8050-58D66E541772}"/>
              </a:ext>
            </a:extLst>
          </p:cNvPr>
          <p:cNvSpPr txBox="1"/>
          <p:nvPr/>
        </p:nvSpPr>
        <p:spPr>
          <a:xfrm>
            <a:off x="8199659" y="1023185"/>
            <a:ext cx="1645002" cy="369332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dirty="0" kumimoji="1" lang="ko-KR" spc="3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이건</a:t>
            </a:r>
            <a:r>
              <a:rPr altLang="ko-KR" dirty="0" kumimoji="1" lang="en-US" spc="3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..</a:t>
            </a:r>
            <a:r>
              <a:rPr altLang="ko-KR" dirty="0" kumimoji="1" lang="ko-KR" spc="3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테이프</a:t>
            </a:r>
            <a:r>
              <a:rPr altLang="ko-KR" dirty="0" kumimoji="1" lang="en-US" spc="3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^^</a:t>
            </a:r>
            <a:endParaRPr altLang="ko-Kore-KR" dirty="0" kumimoji="1" lang="ko-Kore-KR" spc="3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B6E34E-9C69-EA4E-8263-5A4F76453659}"/>
              </a:ext>
            </a:extLst>
          </p:cNvPr>
          <p:cNvSpPr txBox="1"/>
          <p:nvPr/>
        </p:nvSpPr>
        <p:spPr>
          <a:xfrm>
            <a:off x="8313760" y="3428620"/>
            <a:ext cx="1569660" cy="646331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/>
            <a:r>
              <a:rPr altLang="ko-KR" dirty="0" err="1" kumimoji="1" lang="ko-KR" spc="3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다꾸</a:t>
            </a:r>
            <a:r>
              <a:rPr altLang="ko-KR" dirty="0" kumimoji="1" lang="ko-KR" spc="3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스타일로</a:t>
            </a:r>
            <a:endParaRPr altLang="ko-KR" dirty="0" kumimoji="1" lang="en-US" spc="3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  <a:p>
            <a:pPr algn="ctr"/>
            <a:r>
              <a:rPr altLang="ko-KR" dirty="0" kumimoji="1" lang="ko-KR" spc="3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사진을 넣으세요</a:t>
            </a:r>
            <a:endParaRPr altLang="ko-Kore-KR" dirty="0" kumimoji="1" lang="ko-Kore-KR" spc="3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427216" y="431809"/>
            <a:ext cx="3350597" cy="70788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b="1" dirty="0" err="1" kumimoji="1" lang="ko-KR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다꾸란</a:t>
            </a:r>
            <a:r>
              <a:rPr altLang="ko-KR" b="1" dirty="0" kumimoji="1" lang="ko-KR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무엇인가</a:t>
            </a:r>
            <a:r>
              <a:rPr altLang="ko-KR" b="1" dirty="0" kumimoji="1" lang="en-US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?!</a:t>
            </a:r>
            <a:endParaRPr altLang="ko-Kore-KR" b="1" dirty="0" kumimoji="1" lang="ko-Kore-KR" spc="300" sz="4000">
              <a:solidFill>
                <a:srgbClr val="EF8985"/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descr="동물, 산호이(가) 표시된 사진  자동 생성된 설명" id="21" name="그림 20">
            <a:extLst>
              <a:ext uri="{FF2B5EF4-FFF2-40B4-BE49-F238E27FC236}">
                <a16:creationId xmlns:a16="http://schemas.microsoft.com/office/drawing/2014/main" id="{65DD3CEE-CCAE-7D41-AD7A-87EC66A9E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883" y="3020866"/>
            <a:ext cx="633506" cy="6148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6ADA6E-69FD-2140-83E7-A3B5AE253A9B}"/>
              </a:ext>
            </a:extLst>
          </p:cNvPr>
          <p:cNvSpPr txBox="1"/>
          <p:nvPr/>
        </p:nvSpPr>
        <p:spPr>
          <a:xfrm>
            <a:off x="2172968" y="2095934"/>
            <a:ext cx="2694969" cy="52322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dirty="0" err="1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다꾸가</a:t>
            </a:r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무엇인가요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?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8241D9-910E-D045-A4FC-BF6D1C8E1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569" y="2100758"/>
            <a:ext cx="710772" cy="614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686801-4989-1144-80EF-9977400A98BC}"/>
              </a:ext>
            </a:extLst>
          </p:cNvPr>
          <p:cNvSpPr txBox="1"/>
          <p:nvPr/>
        </p:nvSpPr>
        <p:spPr>
          <a:xfrm>
            <a:off x="2172968" y="3034965"/>
            <a:ext cx="4386137" cy="52322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다이어리 꾸미기의 </a:t>
            </a:r>
            <a:r>
              <a:rPr altLang="ko-KR" dirty="0" err="1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줄인말</a:t>
            </a:r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입니다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.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D7B491-246E-1D45-AD6D-AD4F3C6628BC}"/>
              </a:ext>
            </a:extLst>
          </p:cNvPr>
          <p:cNvSpPr txBox="1"/>
          <p:nvPr/>
        </p:nvSpPr>
        <p:spPr>
          <a:xfrm>
            <a:off x="2172968" y="4065874"/>
            <a:ext cx="3304110" cy="52322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그럼 이것도 </a:t>
            </a:r>
            <a:r>
              <a:rPr altLang="ko-KR" dirty="0" err="1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다꾸인가요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?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026F7D-6A19-2B42-B9DA-D5E787F0F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569" y="4070698"/>
            <a:ext cx="710772" cy="6148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18A5BFF-9099-4A45-A161-B443FB633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2756" y="5120530"/>
            <a:ext cx="597950" cy="6148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0D81B93-E1EF-5F40-B0C6-C8C63E08CE5D}"/>
              </a:ext>
            </a:extLst>
          </p:cNvPr>
          <p:cNvSpPr txBox="1"/>
          <p:nvPr/>
        </p:nvSpPr>
        <p:spPr>
          <a:xfrm>
            <a:off x="2172967" y="5156120"/>
            <a:ext cx="4802013" cy="523220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스티커도 있으면 </a:t>
            </a:r>
            <a:r>
              <a:rPr altLang="ko-KR" dirty="0" err="1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다꾸</a:t>
            </a:r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아닌가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?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422DDC-E460-AB47-B717-6D5B1D2625F1}"/>
              </a:ext>
            </a:extLst>
          </p:cNvPr>
          <p:cNvPicPr>
            <a:picLocks noChangeAspect="1"/>
          </p:cNvPicPr>
          <p:nvPr/>
        </p:nvPicPr>
        <p:blipFill>
          <a:blip cstate="print"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C22F2-8615-6B40-9590-12D10994ABDD}"/>
              </a:ext>
            </a:extLst>
          </p:cNvPr>
          <p:cNvPicPr>
            <a:picLocks noChangeAspect="1"/>
          </p:cNvPicPr>
          <p:nvPr/>
        </p:nvPicPr>
        <p:blipFill>
          <a:blip cstate="print"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얀색, 게임이(가) 표시된 사진  자동 생성된 설명" id="7" name="그림 6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79509" l="1" r="11954" t="2"/>
          <a:stretch/>
        </p:blipFill>
        <p:spPr>
          <a:xfrm>
            <a:off x="995294" y="1211086"/>
            <a:ext cx="4120752" cy="1814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427216" y="431809"/>
            <a:ext cx="3688830" cy="70788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b="1" dirty="0" kumimoji="1" lang="ko-KR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공책 정리도 해볼까</a:t>
            </a:r>
            <a:r>
              <a:rPr altLang="ko-KR" b="1" dirty="0" kumimoji="1" lang="en-US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?</a:t>
            </a:r>
            <a:endParaRPr altLang="ko-Kore-KR" b="1" dirty="0" kumimoji="1" lang="ko-Kore-KR" spc="300" sz="4000">
              <a:solidFill>
                <a:srgbClr val="EF8985"/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descr="시계, 측정기이(가) 표시된 사진  자동 생성된 설명" id="10" name="그림 9">
            <a:extLst>
              <a:ext uri="{FF2B5EF4-FFF2-40B4-BE49-F238E27FC236}">
                <a16:creationId xmlns:a16="http://schemas.microsoft.com/office/drawing/2014/main" id="{E2934DE9-7B12-0D4A-9858-90C6181CB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78" y="581553"/>
            <a:ext cx="495872" cy="5660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33CFAF-88E9-C146-BD57-2CFEEDC95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179" y="2517040"/>
            <a:ext cx="532424" cy="4926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359B2D7-3484-454C-BECE-CBC8A10E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900" y="3345483"/>
            <a:ext cx="746983" cy="540371"/>
          </a:xfrm>
          <a:prstGeom prst="rect">
            <a:avLst/>
          </a:prstGeom>
        </p:spPr>
      </p:pic>
      <p:pic>
        <p:nvPicPr>
          <p:cNvPr descr="동물, 산호, 꽃이(가) 표시된 사진  자동 생성된 설명" id="22" name="그림 21">
            <a:extLst>
              <a:ext uri="{FF2B5EF4-FFF2-40B4-BE49-F238E27FC236}">
                <a16:creationId xmlns:a16="http://schemas.microsoft.com/office/drawing/2014/main" id="{2D801A98-68E6-D14D-98E0-04CA27743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331" y="2917168"/>
            <a:ext cx="659571" cy="611891"/>
          </a:xfrm>
          <a:prstGeom prst="rect">
            <a:avLst/>
          </a:prstGeom>
        </p:spPr>
      </p:pic>
      <p:pic>
        <p:nvPicPr>
          <p:cNvPr descr="표지판이(가) 표시된 사진  자동 생성된 설명" id="31" name="그림 30">
            <a:extLst>
              <a:ext uri="{FF2B5EF4-FFF2-40B4-BE49-F238E27FC236}">
                <a16:creationId xmlns:a16="http://schemas.microsoft.com/office/drawing/2014/main" id="{7E9215A0-3BC9-8C47-A5D2-319CF610D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1644" y="3060980"/>
            <a:ext cx="698500" cy="393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896C5DA-2873-424F-914B-5EED7DBF2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9389" y="2917168"/>
            <a:ext cx="711200" cy="698500"/>
          </a:xfrm>
          <a:prstGeom prst="rect">
            <a:avLst/>
          </a:prstGeom>
        </p:spPr>
      </p:pic>
      <p:pic>
        <p:nvPicPr>
          <p:cNvPr descr="그리기, 카페트이(가) 표시된 사진  자동 생성된 설명" id="35" name="그림 34">
            <a:extLst>
              <a:ext uri="{FF2B5EF4-FFF2-40B4-BE49-F238E27FC236}">
                <a16:creationId xmlns:a16="http://schemas.microsoft.com/office/drawing/2014/main" id="{60E7E069-53D3-334F-AA35-700E07B0B4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5697" y="2959380"/>
            <a:ext cx="584200" cy="5969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A903B8-A150-C943-9070-78ED469F0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4347" y="3172247"/>
            <a:ext cx="749300" cy="1143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663BFA5-90F5-0749-96C6-AB220532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455" y="2517040"/>
            <a:ext cx="532424" cy="49269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CB2F57E-BE08-214F-A8EF-2C589A583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176" y="3345483"/>
            <a:ext cx="746983" cy="5403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C83114A-4BEF-5C45-A06B-8DAD763D5B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6623" y="3172247"/>
            <a:ext cx="749300" cy="114300"/>
          </a:xfrm>
          <a:prstGeom prst="rect">
            <a:avLst/>
          </a:prstGeom>
        </p:spPr>
      </p:pic>
      <p:pic>
        <p:nvPicPr>
          <p:cNvPr descr="동물, 산호, 꽃이(가) 표시된 사진  자동 생성된 설명" id="41" name="그림 40">
            <a:extLst>
              <a:ext uri="{FF2B5EF4-FFF2-40B4-BE49-F238E27FC236}">
                <a16:creationId xmlns:a16="http://schemas.microsoft.com/office/drawing/2014/main" id="{5F8D2DF9-8758-3842-A30C-0E5A4DA5A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8547" y="3366873"/>
            <a:ext cx="659571" cy="6118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34AFAE5-296E-8E4B-98A5-3B05995C2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0236" y="3172247"/>
            <a:ext cx="749300" cy="1143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911351A-B44D-E04E-8843-64398A5E6ED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</a:blip>
          <a:stretch>
            <a:fillRect/>
          </a:stretch>
        </p:blipFill>
        <p:spPr>
          <a:xfrm>
            <a:off x="9168074" y="2467781"/>
            <a:ext cx="138412" cy="596900"/>
          </a:xfrm>
          <a:prstGeom prst="rect">
            <a:avLst/>
          </a:prstGeom>
        </p:spPr>
      </p:pic>
      <p:pic>
        <p:nvPicPr>
          <p:cNvPr descr="표지판이(가) 표시된 사진  자동 생성된 설명" id="45" name="그림 44">
            <a:extLst>
              <a:ext uri="{FF2B5EF4-FFF2-40B4-BE49-F238E27FC236}">
                <a16:creationId xmlns:a16="http://schemas.microsoft.com/office/drawing/2014/main" id="{EE428DD7-D009-A94A-AD28-22D1CEE40D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1644" y="4919760"/>
            <a:ext cx="698500" cy="3937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ECC6181-3372-8641-B27B-8A09E96C0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738" y="5327250"/>
            <a:ext cx="594735" cy="430234"/>
          </a:xfrm>
          <a:prstGeom prst="rect">
            <a:avLst/>
          </a:prstGeom>
        </p:spPr>
      </p:pic>
      <p:pic>
        <p:nvPicPr>
          <p:cNvPr descr="그리기, 카페트이(가) 표시된 사진  자동 생성된 설명" id="47" name="그림 46">
            <a:extLst>
              <a:ext uri="{FF2B5EF4-FFF2-40B4-BE49-F238E27FC236}">
                <a16:creationId xmlns:a16="http://schemas.microsoft.com/office/drawing/2014/main" id="{7474C9CC-CDC2-BD49-9E35-FA23BFB6C0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9260" y="5401051"/>
            <a:ext cx="348849" cy="356433"/>
          </a:xfrm>
          <a:prstGeom prst="rect">
            <a:avLst/>
          </a:prstGeom>
        </p:spPr>
      </p:pic>
      <p:pic>
        <p:nvPicPr>
          <p:cNvPr descr="동물, 산호, 꽃이(가) 표시된 사진  자동 생성된 설명" id="48" name="그림 47">
            <a:extLst>
              <a:ext uri="{FF2B5EF4-FFF2-40B4-BE49-F238E27FC236}">
                <a16:creationId xmlns:a16="http://schemas.microsoft.com/office/drawing/2014/main" id="{DF168515-8545-664F-B412-B2C64A84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896" y="5313460"/>
            <a:ext cx="525139" cy="48717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1868145-3E52-AF4F-858D-35EEEBBD1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73" y="4472226"/>
            <a:ext cx="532424" cy="49269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E899028-B132-1143-93F5-7E3EEB57691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-45665" r="80794"/>
          <a:stretch/>
        </p:blipFill>
        <p:spPr>
          <a:xfrm>
            <a:off x="7002941" y="5060706"/>
            <a:ext cx="2341485" cy="1958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0051ED7-9DB3-B848-9385-2472D8BCD631}"/>
              </a:ext>
            </a:extLst>
          </p:cNvPr>
          <p:cNvPicPr>
            <a:picLocks noChangeAspect="1"/>
          </p:cNvPicPr>
          <p:nvPr/>
        </p:nvPicPr>
        <p:blipFill>
          <a:blip cstate="print"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7CD779-325D-E148-8A20-A227303B0DA3}"/>
              </a:ext>
            </a:extLst>
          </p:cNvPr>
          <p:cNvPicPr>
            <a:picLocks noChangeAspect="1"/>
          </p:cNvPicPr>
          <p:nvPr/>
        </p:nvPicPr>
        <p:blipFill>
          <a:blip cstate="print"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0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얀색, 게임이(가) 표시된 사진  자동 생성된 설명" id="7" name="그림 6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79509" l="1" r="11954" t="2"/>
          <a:stretch/>
        </p:blipFill>
        <p:spPr>
          <a:xfrm>
            <a:off x="995294" y="1211086"/>
            <a:ext cx="4120752" cy="1814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567893" y="467505"/>
            <a:ext cx="2935419" cy="70788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b="1" dirty="0" kumimoji="1" lang="ko-KR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맞춤법 검사하기</a:t>
            </a:r>
            <a:endParaRPr altLang="ko-Kore-KR" b="1" dirty="0" kumimoji="1" lang="ko-Kore-KR" spc="300" sz="4000">
              <a:solidFill>
                <a:srgbClr val="EF8985"/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descr="동물이(가) 표시된 사진  자동 생성된 설명" id="25" name="그림 24">
            <a:extLst>
              <a:ext uri="{FF2B5EF4-FFF2-40B4-BE49-F238E27FC236}">
                <a16:creationId xmlns:a16="http://schemas.microsoft.com/office/drawing/2014/main" id="{1F972285-EA04-5C4B-B351-E1F19FA7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62" y="632519"/>
            <a:ext cx="815664" cy="5071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696A16-50B0-E246-89EB-3ED604CB474C}"/>
              </a:ext>
            </a:extLst>
          </p:cNvPr>
          <p:cNvSpPr txBox="1"/>
          <p:nvPr/>
        </p:nvSpPr>
        <p:spPr>
          <a:xfrm>
            <a:off x="3035602" y="1342604"/>
            <a:ext cx="6154249" cy="4832092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>
              <a:lnSpc>
                <a:spcPct val="200000"/>
              </a:lnSpc>
            </a:pPr>
            <a:r>
              <a:rPr altLang="ko-KR" b="1" dirty="0" err="1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동해물과</a:t>
            </a:r>
            <a:r>
              <a:rPr altLang="ko-KR" b="1" dirty="0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백두산이 마르고 </a:t>
            </a:r>
            <a:r>
              <a:rPr altLang="ko-KR" b="1" dirty="0" err="1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달드록</a:t>
            </a:r>
            <a:br>
              <a:rPr altLang="ko-KR" b="1" dirty="0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</a:br>
            <a:r>
              <a:rPr altLang="ko-KR" b="1" dirty="0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하느님이 보우하사 우리 나라 만세</a:t>
            </a:r>
            <a:br>
              <a:rPr altLang="ko-KR" b="1" dirty="0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</a:br>
            <a:r>
              <a:rPr altLang="ko-KR" b="1" dirty="0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무궁화삼천리 화려 강산</a:t>
            </a:r>
            <a:br>
              <a:rPr altLang="ko-KR" b="1" dirty="0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</a:br>
            <a:r>
              <a:rPr altLang="ko-KR" b="1" dirty="0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대한 민국 사람 대한으로 </a:t>
            </a:r>
            <a:r>
              <a:rPr altLang="ko-KR" b="1" dirty="0" err="1" kumimoji="1" lang="ko-KR" spc="300" sz="40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보전하세</a:t>
            </a:r>
            <a:endParaRPr altLang="ko-Kore-KR" b="1" dirty="0" kumimoji="1" lang="ko-Kore-KR" spc="300" sz="40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C3CB2C6-57F0-4D47-B1A0-97ECCD3E7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74" y="1855228"/>
            <a:ext cx="1705324" cy="4012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6A4D0E0-94DD-7A46-A995-F01D5973DB8A}"/>
              </a:ext>
            </a:extLst>
          </p:cNvPr>
          <p:cNvSpPr txBox="1"/>
          <p:nvPr/>
        </p:nvSpPr>
        <p:spPr>
          <a:xfrm>
            <a:off x="6337122" y="4875132"/>
            <a:ext cx="2129389" cy="523220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pPr algn="ctr"/>
            <a:r>
              <a:rPr altLang="ko-KR" b="1" dirty="0" kumimoji="1" lang="ko-KR" spc="300" sz="2800">
                <a:solidFill>
                  <a:srgbClr val="E34A4C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길이</a:t>
            </a:r>
            <a:endParaRPr altLang="ko-Kore-KR" b="1" dirty="0" kumimoji="1" lang="ko-Kore-KR" spc="300" sz="2800">
              <a:solidFill>
                <a:srgbClr val="E34A4C"/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descr="교통, 탑이(가) 표시된 사진  자동 생성된 설명" id="29" name="그림 28">
            <a:extLst>
              <a:ext uri="{FF2B5EF4-FFF2-40B4-BE49-F238E27FC236}">
                <a16:creationId xmlns:a16="http://schemas.microsoft.com/office/drawing/2014/main" id="{41F7984C-F41B-4148-A7A9-9B64B72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8127">
            <a:off x="6793418" y="3041842"/>
            <a:ext cx="601414" cy="1830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8848235-54B8-FE43-ACD1-9D83D85D8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157" y="4036825"/>
            <a:ext cx="695325" cy="4572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FBD3B5-4C8A-CE4D-9EB2-EEF7A6D620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-28960" l="33146" r="21283" t="-12563"/>
          <a:stretch/>
        </p:blipFill>
        <p:spPr>
          <a:xfrm>
            <a:off x="3913322" y="5711125"/>
            <a:ext cx="976393" cy="333214"/>
          </a:xfrm>
          <a:prstGeom prst="rect">
            <a:avLst/>
          </a:prstGeom>
        </p:spPr>
      </p:pic>
      <p:pic>
        <p:nvPicPr>
          <p:cNvPr descr="실외, 옅은, 교통, 건물이(가) 표시된 사진  자동 생성된 설명" id="34" name="그림 33">
            <a:extLst>
              <a:ext uri="{FF2B5EF4-FFF2-40B4-BE49-F238E27FC236}">
                <a16:creationId xmlns:a16="http://schemas.microsoft.com/office/drawing/2014/main" id="{A1A5DC17-B9AC-1149-A9CB-D5CFEAB8E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7268467" y="5120108"/>
            <a:ext cx="266700" cy="790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5A3EE6-4847-D548-8784-A85372E3EBC6}"/>
              </a:ext>
            </a:extLst>
          </p:cNvPr>
          <p:cNvPicPr>
            <a:picLocks noChangeAspect="1"/>
          </p:cNvPicPr>
          <p:nvPr/>
        </p:nvPicPr>
        <p:blipFill>
          <a:blip cstate="print"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98765E-CCB9-B340-A25C-679F8FEF6C77}"/>
              </a:ext>
            </a:extLst>
          </p:cNvPr>
          <p:cNvPicPr>
            <a:picLocks noChangeAspect="1"/>
          </p:cNvPicPr>
          <p:nvPr/>
        </p:nvPicPr>
        <p:blipFill>
          <a:blip cstate="print"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9BE490-79AF-1D4A-AAAB-439C12DAF029}"/>
              </a:ext>
            </a:extLst>
          </p:cNvPr>
          <p:cNvSpPr txBox="1"/>
          <p:nvPr/>
        </p:nvSpPr>
        <p:spPr>
          <a:xfrm>
            <a:off x="7094125" y="1418612"/>
            <a:ext cx="2129389" cy="523220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pPr algn="ctr"/>
            <a:r>
              <a:rPr altLang="ko-KR" b="1" dirty="0" kumimoji="1" lang="ko-KR" spc="300" sz="2800">
                <a:solidFill>
                  <a:srgbClr val="E34A4C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닳도록</a:t>
            </a:r>
            <a:endParaRPr altLang="ko-Kore-KR" b="1" dirty="0" kumimoji="1" lang="ko-Kore-KR" spc="300" sz="2800">
              <a:solidFill>
                <a:srgbClr val="E34A4C"/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</p:spTree>
    <p:extLst>
      <p:ext uri="{BB962C8B-B14F-4D97-AF65-F5344CB8AC3E}">
        <p14:creationId xmlns:p14="http://schemas.microsoft.com/office/powerpoint/2010/main" val="123958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얀색, 게임이(가) 표시된 사진  자동 생성된 설명" id="7" name="그림 6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5D3B0B-F70D-E648-AC5E-48752FABE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79509" l="1" r="17203" t="2"/>
          <a:stretch/>
        </p:blipFill>
        <p:spPr>
          <a:xfrm>
            <a:off x="1243839" y="1267356"/>
            <a:ext cx="3875089" cy="1814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25DAC5-ECF7-8541-A25C-D65B1ECA7A43}"/>
              </a:ext>
            </a:extLst>
          </p:cNvPr>
          <p:cNvSpPr txBox="1"/>
          <p:nvPr/>
        </p:nvSpPr>
        <p:spPr>
          <a:xfrm>
            <a:off x="1339543" y="515048"/>
            <a:ext cx="3313728" cy="70788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b="1" dirty="0" kumimoji="1" lang="ko-KR" spc="300" sz="4000">
                <a:solidFill>
                  <a:srgbClr val="EF8985"/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이렇게 활용하세요</a:t>
            </a:r>
            <a:endParaRPr altLang="ko-Kore-KR" b="1" dirty="0" kumimoji="1" lang="ko-Kore-KR" spc="300" sz="4000">
              <a:solidFill>
                <a:srgbClr val="EF8985"/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descr="건물이(가) 표시된 사진  자동 생성된 설명" id="3" name="그림 2">
            <a:extLst>
              <a:ext uri="{FF2B5EF4-FFF2-40B4-BE49-F238E27FC236}">
                <a16:creationId xmlns:a16="http://schemas.microsoft.com/office/drawing/2014/main" id="{6A579C6B-5E77-B341-8B8D-420A2B3108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677036" y="650185"/>
            <a:ext cx="378970" cy="7078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87DAB84-DA09-8D40-B65D-330C66CAD55D}"/>
              </a:ext>
            </a:extLst>
          </p:cNvPr>
          <p:cNvSpPr txBox="1"/>
          <p:nvPr/>
        </p:nvSpPr>
        <p:spPr>
          <a:xfrm>
            <a:off x="2317729" y="1802644"/>
            <a:ext cx="8831264" cy="52322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사용한 폰트는 </a:t>
            </a:r>
            <a:r>
              <a:rPr altLang="ko-KR" dirty="0" err="1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나눔손글씨</a:t>
            </a:r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</a:t>
            </a:r>
            <a:r>
              <a:rPr altLang="ko-KR" dirty="0" err="1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바른히피입니다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.</a:t>
            </a:r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</a:t>
            </a:r>
            <a:r>
              <a:rPr altLang="ko-KR" dirty="0" err="1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손글씨</a:t>
            </a:r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폰트를 추천합니다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.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EA323A-B010-B048-B5F3-701A486E7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17" y="1748138"/>
            <a:ext cx="567836" cy="626290"/>
          </a:xfrm>
          <a:prstGeom prst="rect">
            <a:avLst/>
          </a:prstGeom>
        </p:spPr>
      </p:pic>
      <p:pic>
        <p:nvPicPr>
          <p:cNvPr descr="케이블이(가) 표시된 사진  자동 생성된 설명" id="41" name="그림 40">
            <a:extLst>
              <a:ext uri="{FF2B5EF4-FFF2-40B4-BE49-F238E27FC236}">
                <a16:creationId xmlns:a16="http://schemas.microsoft.com/office/drawing/2014/main" id="{3B2C0BF2-FFC9-D643-8116-BFFB3AA96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8743">
            <a:off x="7677030" y="1407937"/>
            <a:ext cx="1492327" cy="137151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27AC756-534D-E243-9C6B-FFEC407BB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17" y="2964460"/>
            <a:ext cx="567836" cy="6262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2B954F-D0E1-BA45-97A9-58FAADB5F0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</a:blip>
          <a:srcRect b="-33331" l="21941" r="56229" t="-10527"/>
          <a:stretch/>
        </p:blipFill>
        <p:spPr>
          <a:xfrm>
            <a:off x="3646538" y="4544280"/>
            <a:ext cx="1684485" cy="27674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6A1A41E-9329-204E-8F4D-208114F49896}"/>
              </a:ext>
            </a:extLst>
          </p:cNvPr>
          <p:cNvSpPr txBox="1"/>
          <p:nvPr/>
        </p:nvSpPr>
        <p:spPr>
          <a:xfrm>
            <a:off x="2317729" y="4119477"/>
            <a:ext cx="8560357" cy="52322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교육용으로 마음껏 사용해주세요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.</a:t>
            </a:r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 아이콘만 다른 곳에 써도 좋아요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.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descr="앉아있는, 켜진, 컴퓨터, 동물이(가) 표시된 사진  자동 생성된 설명" id="43" name="그림 42">
            <a:extLst>
              <a:ext uri="{FF2B5EF4-FFF2-40B4-BE49-F238E27FC236}">
                <a16:creationId xmlns:a16="http://schemas.microsoft.com/office/drawing/2014/main" id="{63608824-39FB-C848-B4B6-81472C4DD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232" y="3862001"/>
            <a:ext cx="407581" cy="41705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5B0F69F-DC21-324D-91D4-67DDCDE69A53}"/>
              </a:ext>
            </a:extLst>
          </p:cNvPr>
          <p:cNvSpPr txBox="1"/>
          <p:nvPr/>
        </p:nvSpPr>
        <p:spPr>
          <a:xfrm>
            <a:off x="2317729" y="5283429"/>
            <a:ext cx="6949338" cy="52322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배경 색을 바꿔서 분위기도 다양하게 만들어 보세요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.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C1966DA-A1D6-1B4F-9FDD-405A471B7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17" y="5268618"/>
            <a:ext cx="567836" cy="6262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C1927C7-5FE2-7B44-8C85-0E4892054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</a:blip>
          <a:stretch>
            <a:fillRect/>
          </a:stretch>
        </p:blipFill>
        <p:spPr>
          <a:xfrm rot="893509">
            <a:off x="2191369" y="4983259"/>
            <a:ext cx="1460500" cy="1130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1BE0E9-69A2-3F4F-8E6A-C42E394F1CB0}"/>
              </a:ext>
            </a:extLst>
          </p:cNvPr>
          <p:cNvSpPr txBox="1"/>
          <p:nvPr/>
        </p:nvSpPr>
        <p:spPr>
          <a:xfrm>
            <a:off x="2317729" y="2998738"/>
            <a:ext cx="6282489" cy="52322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altLang="ko-KR" dirty="0" kumimoji="1" lang="ko-KR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텍스트 색은 살짝 연한 검은색으로 하면 좋아요</a:t>
            </a:r>
            <a:r>
              <a:rPr altLang="ko-KR" dirty="0" kumimoji="1" lang="en-US" spc="300" sz="2800">
                <a:solidFill>
                  <a:schemeClr val="tx1">
                    <a:lumMod val="65000"/>
                    <a:lumOff val="35000"/>
                  </a:schemeClr>
                </a:solidFill>
                <a:latin charset="-127" panose="02000503000000000000" pitchFamily="2" typeface="Nanum BaReunHiPi"/>
                <a:ea charset="-127" panose="02000503000000000000" pitchFamily="2" typeface="Nanum BaReunHiPi"/>
              </a:rPr>
              <a:t>.</a:t>
            </a:r>
            <a:endParaRPr altLang="ko-Kore-KR" dirty="0" kumimoji="1" lang="ko-Kore-KR" spc="300" sz="2800">
              <a:solidFill>
                <a:schemeClr val="tx1">
                  <a:lumMod val="65000"/>
                  <a:lumOff val="35000"/>
                </a:schemeClr>
              </a:solidFill>
              <a:latin charset="-127" panose="02000503000000000000" pitchFamily="2" typeface="Nanum BaReunHiPi"/>
              <a:ea charset="-127" panose="02000503000000000000" pitchFamily="2" typeface="Nanum BaReunHiP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1C0ED8-13D9-974A-AE3E-8DD7C053D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17" y="4095124"/>
            <a:ext cx="567836" cy="6262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5AE030-36DD-0A41-A5CA-555AE76BCA37}"/>
              </a:ext>
            </a:extLst>
          </p:cNvPr>
          <p:cNvPicPr>
            <a:picLocks noChangeAspect="1"/>
          </p:cNvPicPr>
          <p:nvPr/>
        </p:nvPicPr>
        <p:blipFill>
          <a:blip cstate="print"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2151E9-46A7-6B46-B449-0467B94F8899}"/>
              </a:ext>
            </a:extLst>
          </p:cNvPr>
          <p:cNvPicPr>
            <a:picLocks noChangeAspect="1"/>
          </p:cNvPicPr>
          <p:nvPr/>
        </p:nvPicPr>
        <p:blipFill>
          <a:blip cstate="print"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5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64183A-3542-374C-A3FE-3E21C7CA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33" y="2613255"/>
            <a:ext cx="285750" cy="581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47C031-0051-674A-A315-8C710771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578" y="2626381"/>
            <a:ext cx="381000" cy="542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07C9AB-C489-E049-A6DA-CA90BB70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643" y="2520604"/>
            <a:ext cx="209550" cy="723900"/>
          </a:xfrm>
          <a:prstGeom prst="rect">
            <a:avLst/>
          </a:prstGeom>
        </p:spPr>
      </p:pic>
      <p:pic>
        <p:nvPicPr>
          <p:cNvPr descr="실외, 옅은, 교통, 건물이(가) 표시된 사진  자동 생성된 설명" id="9" name="그림 8">
            <a:extLst>
              <a:ext uri="{FF2B5EF4-FFF2-40B4-BE49-F238E27FC236}">
                <a16:creationId xmlns:a16="http://schemas.microsoft.com/office/drawing/2014/main" id="{262B65B0-6D4B-834E-A648-C0C4E9E2F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530" y="2503717"/>
            <a:ext cx="266700" cy="790575"/>
          </a:xfrm>
          <a:prstGeom prst="rect">
            <a:avLst/>
          </a:prstGeom>
        </p:spPr>
      </p:pic>
      <p:pic>
        <p:nvPicPr>
          <p:cNvPr descr="건물이(가) 표시된 사진  자동 생성된 설명" id="11" name="그림 10">
            <a:extLst>
              <a:ext uri="{FF2B5EF4-FFF2-40B4-BE49-F238E27FC236}">
                <a16:creationId xmlns:a16="http://schemas.microsoft.com/office/drawing/2014/main" id="{F6D703F7-8AEF-B449-90D9-EC39AF932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718" y="2644569"/>
            <a:ext cx="304800" cy="676275"/>
          </a:xfrm>
          <a:prstGeom prst="rect">
            <a:avLst/>
          </a:prstGeom>
        </p:spPr>
      </p:pic>
      <p:pic>
        <p:nvPicPr>
          <p:cNvPr descr="건물이(가) 표시된 사진  자동 생성된 설명" id="13" name="그림 12">
            <a:extLst>
              <a:ext uri="{FF2B5EF4-FFF2-40B4-BE49-F238E27FC236}">
                <a16:creationId xmlns:a16="http://schemas.microsoft.com/office/drawing/2014/main" id="{6616F007-0807-664C-8E66-2AFCF90C4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118" y="2606469"/>
            <a:ext cx="361950" cy="714375"/>
          </a:xfrm>
          <a:prstGeom prst="rect">
            <a:avLst/>
          </a:prstGeom>
        </p:spPr>
      </p:pic>
      <p:pic>
        <p:nvPicPr>
          <p:cNvPr descr="표지판이(가) 표시된 사진  자동 생성된 설명" id="15" name="그림 14">
            <a:extLst>
              <a:ext uri="{FF2B5EF4-FFF2-40B4-BE49-F238E27FC236}">
                <a16:creationId xmlns:a16="http://schemas.microsoft.com/office/drawing/2014/main" id="{8517F4A5-D13A-B44F-9FC8-38275478C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765" y="2777514"/>
            <a:ext cx="523875" cy="295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E46D96-91AA-4240-BA75-D3474E438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4568" y="2650954"/>
            <a:ext cx="533400" cy="523875"/>
          </a:xfrm>
          <a:prstGeom prst="rect">
            <a:avLst/>
          </a:prstGeom>
        </p:spPr>
      </p:pic>
      <p:pic>
        <p:nvPicPr>
          <p:cNvPr descr="그리기, 카페트이(가) 표시된 사진  자동 생성된 설명" id="19" name="그림 18">
            <a:extLst>
              <a:ext uri="{FF2B5EF4-FFF2-40B4-BE49-F238E27FC236}">
                <a16:creationId xmlns:a16="http://schemas.microsoft.com/office/drawing/2014/main" id="{0A92E4CD-C887-3444-87CB-BCF0DD02F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270" y="2707898"/>
            <a:ext cx="438150" cy="4476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C16CBC-8067-0741-88B9-74D7157156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4827" y="2898457"/>
            <a:ext cx="561975" cy="857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34A48F9-6411-7148-BEA8-AEF54FDA54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8792" y="2613255"/>
            <a:ext cx="628650" cy="571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3A62EB-55AA-5D47-8379-1431F374A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3195" y="4634353"/>
            <a:ext cx="1885950" cy="1485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A39CA14-02D5-5C4F-B839-EFEAC471FF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0683383" y="1744774"/>
            <a:ext cx="1333500" cy="923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189D71-6324-6B48-A04D-F0B747973F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7220" y="4531918"/>
            <a:ext cx="2000250" cy="183832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B5CDE95-7B3D-D44D-AC8B-360C70555E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067" y="2699874"/>
            <a:ext cx="2600325" cy="2857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C5788A5-04F5-0244-9476-118BE2E384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67267" y="5443855"/>
            <a:ext cx="2181225" cy="4762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858ED7B-882C-3748-AFD6-D5EA843B20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29849" y="6210950"/>
            <a:ext cx="1571625" cy="466725"/>
          </a:xfrm>
          <a:prstGeom prst="rect">
            <a:avLst/>
          </a:prstGeom>
        </p:spPr>
      </p:pic>
      <p:pic>
        <p:nvPicPr>
          <p:cNvPr descr="교통, 탑이(가) 표시된 사진  자동 생성된 설명" id="37" name="그림 36">
            <a:extLst>
              <a:ext uri="{FF2B5EF4-FFF2-40B4-BE49-F238E27FC236}">
                <a16:creationId xmlns:a16="http://schemas.microsoft.com/office/drawing/2014/main" id="{A939B8FA-1168-4440-8034-80042F32C2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62755" y="5873523"/>
            <a:ext cx="1095375" cy="3333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087169-EBD2-7B4E-BAFD-FC8DAC74D0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9459" y="5984420"/>
            <a:ext cx="1943100" cy="457200"/>
          </a:xfrm>
          <a:prstGeom prst="rect">
            <a:avLst/>
          </a:prstGeom>
        </p:spPr>
      </p:pic>
      <p:pic>
        <p:nvPicPr>
          <p:cNvPr descr="비행기이(가) 표시된 사진  자동 생성된 설명" id="41" name="그림 40">
            <a:extLst>
              <a:ext uri="{FF2B5EF4-FFF2-40B4-BE49-F238E27FC236}">
                <a16:creationId xmlns:a16="http://schemas.microsoft.com/office/drawing/2014/main" id="{E39F7159-606C-4A4E-88F4-09E3C37E87D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" y="4746438"/>
            <a:ext cx="447675" cy="8667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102700C-0E53-E142-8CA9-DA6EC53F32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21025" y="4941700"/>
            <a:ext cx="923925" cy="46672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8E282C3-4220-D440-824B-9C6A1CA202E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6300" y="4722625"/>
            <a:ext cx="1276350" cy="4572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C0D741-F3E5-1D4A-9E41-B5E1866CAD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06368" y="4951225"/>
            <a:ext cx="695325" cy="457200"/>
          </a:xfrm>
          <a:prstGeom prst="rect">
            <a:avLst/>
          </a:prstGeom>
        </p:spPr>
      </p:pic>
      <p:pic>
        <p:nvPicPr>
          <p:cNvPr descr="대형, 평면, 하얀색이(가) 표시된 사진  자동 생성된 설명" id="49" name="그림 48">
            <a:extLst>
              <a:ext uri="{FF2B5EF4-FFF2-40B4-BE49-F238E27FC236}">
                <a16:creationId xmlns:a16="http://schemas.microsoft.com/office/drawing/2014/main" id="{F0A715CA-36A5-914A-8C1E-343A6DCF50F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45083" y="3716092"/>
            <a:ext cx="2305050" cy="37147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50183F3-7E5F-4040-93A0-3AAF28EA7BE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32702" y="3714642"/>
            <a:ext cx="1019175" cy="3333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E67FCBF-A323-E247-9AA3-16615B5A353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32500" y="3619409"/>
            <a:ext cx="1143000" cy="6477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AA43A91-74F0-B742-8779-863CBA690F7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341578" y="344229"/>
            <a:ext cx="819150" cy="8382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E5D00B3-2827-B742-83F5-B63B1152384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13250" y="3752524"/>
            <a:ext cx="952500" cy="6762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9F35E88-917F-9447-8042-693453D619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40087" y="3694457"/>
            <a:ext cx="771525" cy="78105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7E0E202-0414-174C-B267-E9260E3603F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15017" y="3645614"/>
            <a:ext cx="1095375" cy="847725"/>
          </a:xfrm>
          <a:prstGeom prst="rect">
            <a:avLst/>
          </a:prstGeom>
        </p:spPr>
      </p:pic>
      <p:pic>
        <p:nvPicPr>
          <p:cNvPr descr="시계이(가) 표시된 사진  자동 생성된 설명" id="63" name="그림 62">
            <a:extLst>
              <a:ext uri="{FF2B5EF4-FFF2-40B4-BE49-F238E27FC236}">
                <a16:creationId xmlns:a16="http://schemas.microsoft.com/office/drawing/2014/main" id="{9ABF6775-C45F-2342-86BA-95DC5F36F9F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29459" y="3807320"/>
            <a:ext cx="971550" cy="6858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FD47E66-3889-144C-9FCC-E62F1E028D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9195" y="2248952"/>
            <a:ext cx="9144000" cy="11068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66B61F7-6AD6-CE49-A9B9-174B92D2ABC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0145" y="1416961"/>
            <a:ext cx="9144000" cy="22796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682C4B4-FDAC-4440-9C9E-85EF26F7F1B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97120" y="1876187"/>
            <a:ext cx="9144000" cy="10085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7ACF580-F23D-2249-8067-1CEF2DC2842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348464" y="435731"/>
            <a:ext cx="561975" cy="66675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4419C04-8DD8-8E49-8B65-A71B5242807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254510" y="440493"/>
            <a:ext cx="638175" cy="59055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455A1AF0-067D-B942-B9E4-26F50FDDD53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905133" y="385588"/>
            <a:ext cx="895350" cy="6477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ACFD3CC-57A4-7C40-BDA0-76E9AE2E8F6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637761" y="369056"/>
            <a:ext cx="790575" cy="73342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D68C8F5-433D-9741-AC66-D53F00CE690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085733" y="318106"/>
            <a:ext cx="1095375" cy="7239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884DADA-F834-7D45-A31D-C0BE84E5275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696616" y="323675"/>
            <a:ext cx="800100" cy="771525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5055E28-1A60-EA46-8599-4DDC9D36AB9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36462" y="316669"/>
            <a:ext cx="10572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7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B1DE93-BF86-2046-9A6C-094E1BD3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514" y="5837527"/>
            <a:ext cx="205294" cy="709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83EB24-8108-8A4D-A764-2A81EE28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372" y="5843046"/>
            <a:ext cx="261284" cy="7745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3E96FA-FF7C-E24C-8A01-00F6C4CB6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479" y="5877036"/>
            <a:ext cx="298610" cy="662541"/>
          </a:xfrm>
          <a:prstGeom prst="rect">
            <a:avLst/>
          </a:prstGeom>
        </p:spPr>
      </p:pic>
      <p:pic>
        <p:nvPicPr>
          <p:cNvPr descr="앉아있는, 옅은, 교통, 건물이(가) 표시된 사진  자동 생성된 설명" id="9" name="그림 8">
            <a:extLst>
              <a:ext uri="{FF2B5EF4-FFF2-40B4-BE49-F238E27FC236}">
                <a16:creationId xmlns:a16="http://schemas.microsoft.com/office/drawing/2014/main" id="{11293578-EF8C-2645-858E-22B34D81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363" y="5872541"/>
            <a:ext cx="354599" cy="699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733A44-C81E-E644-ACA1-36D59B760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527" y="6175646"/>
            <a:ext cx="513235" cy="2892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C35F1D-77CA-4746-B6C9-94E4235BF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003" y="6114925"/>
            <a:ext cx="522568" cy="5132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21F8A-FACB-6245-AA30-1EFDA220A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8305" y="6100994"/>
            <a:ext cx="429251" cy="4385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2B6733-BA10-D34A-9E6C-7A20BD1A0E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6251" y="6278293"/>
            <a:ext cx="550562" cy="839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EC97B0-CAD0-3C40-A9CD-D5EEECC452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845" y="6040339"/>
            <a:ext cx="615883" cy="559894"/>
          </a:xfrm>
          <a:prstGeom prst="rect">
            <a:avLst/>
          </a:prstGeom>
        </p:spPr>
      </p:pic>
      <p:pic>
        <p:nvPicPr>
          <p:cNvPr descr="검은색, 식물이(가) 표시된 사진  자동 생성된 설명" id="21" name="그림 20">
            <a:extLst>
              <a:ext uri="{FF2B5EF4-FFF2-40B4-BE49-F238E27FC236}">
                <a16:creationId xmlns:a16="http://schemas.microsoft.com/office/drawing/2014/main" id="{6B24266C-9DCD-1D46-B93D-053AC1E256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81678" y="3729555"/>
            <a:ext cx="1847648" cy="14557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A3C71BD-FE1F-E04A-815D-CFF6BD508E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7025" y="3671434"/>
            <a:ext cx="1959628" cy="18009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A282367-84E5-6644-81F9-E264CB4FA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0377" y="3729555"/>
            <a:ext cx="1306418" cy="9051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74D4FA-AFB1-4246-8C58-A12EBCF4B4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4028" y="5515449"/>
            <a:ext cx="2547518" cy="279947"/>
          </a:xfrm>
          <a:prstGeom prst="rect">
            <a:avLst/>
          </a:prstGeom>
        </p:spPr>
      </p:pic>
      <p:pic>
        <p:nvPicPr>
          <p:cNvPr descr="나이프이(가) 표시된 사진  자동 생성된 설명" id="29" name="그림 28">
            <a:extLst>
              <a:ext uri="{FF2B5EF4-FFF2-40B4-BE49-F238E27FC236}">
                <a16:creationId xmlns:a16="http://schemas.microsoft.com/office/drawing/2014/main" id="{BF461AF9-CB03-B243-9E5F-5D30D2D57A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99" y="6165226"/>
            <a:ext cx="2136927" cy="4665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768651B-A68A-2F40-9DE1-A2227C562E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440" y="5558561"/>
            <a:ext cx="1539706" cy="4572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227B8F7-E66D-D048-9433-55935FAB91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86498" y="4908219"/>
            <a:ext cx="1073131" cy="326605"/>
          </a:xfrm>
          <a:prstGeom prst="rect">
            <a:avLst/>
          </a:prstGeom>
        </p:spPr>
      </p:pic>
      <p:pic>
        <p:nvPicPr>
          <p:cNvPr descr="앉아있는, 컴퓨터, 대형, 조류이(가) 표시된 사진  자동 생성된 설명" id="35" name="그림 34">
            <a:extLst>
              <a:ext uri="{FF2B5EF4-FFF2-40B4-BE49-F238E27FC236}">
                <a16:creationId xmlns:a16="http://schemas.microsoft.com/office/drawing/2014/main" id="{CA60228C-8FFA-AD42-9B8C-DAFB1B9249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656" y="4786909"/>
            <a:ext cx="1903639" cy="44791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0A9CBAF-FCC3-F04D-BB4A-640201B18D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23064" y="3733165"/>
            <a:ext cx="438583" cy="8491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36AD18C-A4A0-9245-AA20-93463C4D04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0566" y="3929128"/>
            <a:ext cx="905160" cy="4572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1BF065F-DA97-2C49-8F57-DFF3140F34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22891" y="2969009"/>
            <a:ext cx="1250429" cy="447915"/>
          </a:xfrm>
          <a:prstGeom prst="rect">
            <a:avLst/>
          </a:prstGeom>
        </p:spPr>
      </p:pic>
      <p:pic>
        <p:nvPicPr>
          <p:cNvPr descr="동물, 산호, 연기이(가) 표시된 사진  자동 생성된 설명" id="43" name="그림 42">
            <a:extLst>
              <a:ext uri="{FF2B5EF4-FFF2-40B4-BE49-F238E27FC236}">
                <a16:creationId xmlns:a16="http://schemas.microsoft.com/office/drawing/2014/main" id="{740A1326-7AA5-434B-BE42-F95AB80C54A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4668" y="3933794"/>
            <a:ext cx="681204" cy="447915"/>
          </a:xfrm>
          <a:prstGeom prst="rect">
            <a:avLst/>
          </a:prstGeom>
        </p:spPr>
      </p:pic>
      <p:pic>
        <p:nvPicPr>
          <p:cNvPr descr="키보드, 전면, 컴퓨터, 모니터이(가) 표시된 사진  자동 생성된 설명" id="45" name="그림 44">
            <a:extLst>
              <a:ext uri="{FF2B5EF4-FFF2-40B4-BE49-F238E27FC236}">
                <a16:creationId xmlns:a16="http://schemas.microsoft.com/office/drawing/2014/main" id="{3D8EEAC2-44EE-DF4C-BB9F-5ADB17D6BD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52292" y="2979567"/>
            <a:ext cx="2258239" cy="363931"/>
          </a:xfrm>
          <a:prstGeom prst="rect">
            <a:avLst/>
          </a:prstGeom>
        </p:spPr>
      </p:pic>
      <p:pic>
        <p:nvPicPr>
          <p:cNvPr descr="조류이(가) 표시된 사진  자동 생성된 설명" id="47" name="그림 46">
            <a:extLst>
              <a:ext uri="{FF2B5EF4-FFF2-40B4-BE49-F238E27FC236}">
                <a16:creationId xmlns:a16="http://schemas.microsoft.com/office/drawing/2014/main" id="{62B528A1-F936-AC45-939C-C4CD22383E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98317" y="3016893"/>
            <a:ext cx="998478" cy="326605"/>
          </a:xfrm>
          <a:prstGeom prst="rect">
            <a:avLst/>
          </a:prstGeom>
        </p:spPr>
      </p:pic>
      <p:pic>
        <p:nvPicPr>
          <p:cNvPr descr="보는, 어두운, 꽃이(가) 표시된 사진  자동 생성된 설명" id="49" name="그림 48">
            <a:extLst>
              <a:ext uri="{FF2B5EF4-FFF2-40B4-BE49-F238E27FC236}">
                <a16:creationId xmlns:a16="http://schemas.microsoft.com/office/drawing/2014/main" id="{6419E01B-6209-9344-864C-E5E5BB913B4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0" y="2862923"/>
            <a:ext cx="1119787" cy="63454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F2A4D8A-0C5A-4544-B8AD-091D7C3DAFC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69570" y="505522"/>
            <a:ext cx="802514" cy="821177"/>
          </a:xfrm>
          <a:prstGeom prst="rect">
            <a:avLst/>
          </a:prstGeom>
        </p:spPr>
      </p:pic>
      <p:pic>
        <p:nvPicPr>
          <p:cNvPr descr="연기, 오는, 기차, 스택이(가) 표시된 사진  자동 생성된 설명" id="53" name="그림 52">
            <a:extLst>
              <a:ext uri="{FF2B5EF4-FFF2-40B4-BE49-F238E27FC236}">
                <a16:creationId xmlns:a16="http://schemas.microsoft.com/office/drawing/2014/main" id="{A06DCE4F-98E6-504D-8280-8C40B3D91A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50029" y="2866638"/>
            <a:ext cx="933156" cy="662541"/>
          </a:xfrm>
          <a:prstGeom prst="rect">
            <a:avLst/>
          </a:prstGeom>
        </p:spPr>
      </p:pic>
      <p:pic>
        <p:nvPicPr>
          <p:cNvPr descr="연기, 검은색, 스택이(가) 표시된 사진  자동 생성된 설명" id="55" name="그림 54">
            <a:extLst>
              <a:ext uri="{FF2B5EF4-FFF2-40B4-BE49-F238E27FC236}">
                <a16:creationId xmlns:a16="http://schemas.microsoft.com/office/drawing/2014/main" id="{757785B0-7FFF-3944-8CB9-4E26ED30588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67586" y="1559966"/>
            <a:ext cx="755856" cy="76518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B22A16D-3395-6147-A8CC-D4924F1DBB7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704736" y="1574099"/>
            <a:ext cx="1073130" cy="83050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8F914BF-086B-D149-A5E8-A70F0127751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7963" y="2866638"/>
            <a:ext cx="951819" cy="67187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4F75E67-9F78-F441-8853-88C0357B20A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17992" y="1144931"/>
            <a:ext cx="8958259" cy="10843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8C69EC9-A5A2-3C4E-9172-46886E4B70A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17965" y="692774"/>
            <a:ext cx="8958286" cy="22333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A2321B5-1EA3-E44E-ACF5-9BE520A59C3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17965" y="401981"/>
            <a:ext cx="8958293" cy="98805"/>
          </a:xfrm>
          <a:prstGeom prst="rect">
            <a:avLst/>
          </a:prstGeom>
        </p:spPr>
      </p:pic>
      <p:pic>
        <p:nvPicPr>
          <p:cNvPr descr="실외, 옅은, 교통, 보는이(가) 표시된 사진  자동 생성된 설명" id="67" name="그림 66">
            <a:extLst>
              <a:ext uri="{FF2B5EF4-FFF2-40B4-BE49-F238E27FC236}">
                <a16:creationId xmlns:a16="http://schemas.microsoft.com/office/drawing/2014/main" id="{593BC157-0BD6-B342-8734-27AE5A9A904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742729" y="1662750"/>
            <a:ext cx="550562" cy="653209"/>
          </a:xfrm>
          <a:prstGeom prst="rect">
            <a:avLst/>
          </a:prstGeom>
        </p:spPr>
      </p:pic>
      <p:pic>
        <p:nvPicPr>
          <p:cNvPr descr="실외, 떼, 앉아있는, 조류이(가) 표시된 사진  자동 생성된 설명" id="69" name="그림 68">
            <a:extLst>
              <a:ext uri="{FF2B5EF4-FFF2-40B4-BE49-F238E27FC236}">
                <a16:creationId xmlns:a16="http://schemas.microsoft.com/office/drawing/2014/main" id="{DA4D1F8A-23A5-5D4B-8DE4-D68A3FA1A9F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11762" y="1700077"/>
            <a:ext cx="625215" cy="578557"/>
          </a:xfrm>
          <a:prstGeom prst="rect">
            <a:avLst/>
          </a:prstGeom>
        </p:spPr>
      </p:pic>
      <p:pic>
        <p:nvPicPr>
          <p:cNvPr descr="앉아있는, 그룹, 조류, 공기이(가) 표시된 사진  자동 생성된 설명" id="71" name="그림 70">
            <a:extLst>
              <a:ext uri="{FF2B5EF4-FFF2-40B4-BE49-F238E27FC236}">
                <a16:creationId xmlns:a16="http://schemas.microsoft.com/office/drawing/2014/main" id="{BDE72CB5-B241-004D-95E4-EC132E95D9B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555378" y="1730194"/>
            <a:ext cx="877167" cy="63454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9B860C34-D77D-944E-895E-62A4597E0BB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337601" y="1700077"/>
            <a:ext cx="774519" cy="71853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E089FC9-EC9D-8749-84EA-F4035D89F8B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86499" y="1655541"/>
            <a:ext cx="1073130" cy="709199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DEC2DCCB-28D3-C543-9404-6E39E498604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21221" y="1700915"/>
            <a:ext cx="783851" cy="755856"/>
          </a:xfrm>
          <a:prstGeom prst="rect">
            <a:avLst/>
          </a:prstGeom>
        </p:spPr>
      </p:pic>
      <p:pic>
        <p:nvPicPr>
          <p:cNvPr descr="나무이(가) 표시된 사진  자동 생성된 설명" id="79" name="그림 78">
            <a:extLst>
              <a:ext uri="{FF2B5EF4-FFF2-40B4-BE49-F238E27FC236}">
                <a16:creationId xmlns:a16="http://schemas.microsoft.com/office/drawing/2014/main" id="{528153F9-32BF-614F-855C-D416D91F2F1A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93767" y="1648754"/>
            <a:ext cx="1035803" cy="82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8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054312-7577-2442-B5D3-08617437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613" y="4433530"/>
            <a:ext cx="965570" cy="1022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B11CF1-1605-B54F-917B-EAED6180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751" y="4858921"/>
            <a:ext cx="820418" cy="7194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6B9DAF-2A75-4D4D-9D71-E94AAA74D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98" y="4708437"/>
            <a:ext cx="1022369" cy="75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2E5892-9121-6948-BBA2-10FF06333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30" y="4793451"/>
            <a:ext cx="940325" cy="479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B56699-1900-2C43-9084-CC8C2BDFC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587" y="4751462"/>
            <a:ext cx="719444" cy="6878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B19FA8-4433-3045-955B-89D19A5E2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22" y="4768286"/>
            <a:ext cx="479629" cy="7762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0FEBCA-9F3D-0543-A93E-C183D4BF4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7006" y="4716285"/>
            <a:ext cx="820419" cy="5616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50DF11-9751-B842-AF8D-9AB52CD45C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9483" y="4829358"/>
            <a:ext cx="378654" cy="4733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452B5C-0CC3-6A46-A422-BB6209EDC7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6421" y="3343737"/>
            <a:ext cx="776242" cy="599536"/>
          </a:xfrm>
          <a:prstGeom prst="rect">
            <a:avLst/>
          </a:prstGeom>
        </p:spPr>
      </p:pic>
      <p:pic>
        <p:nvPicPr>
          <p:cNvPr descr="건물이(가) 표시된 사진  자동 생성된 설명" id="21" name="그림 20">
            <a:extLst>
              <a:ext uri="{FF2B5EF4-FFF2-40B4-BE49-F238E27FC236}">
                <a16:creationId xmlns:a16="http://schemas.microsoft.com/office/drawing/2014/main" id="{706C17A2-0512-604B-B9C0-3C930626F0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0275" y="3423253"/>
            <a:ext cx="334479" cy="624780"/>
          </a:xfrm>
          <a:prstGeom prst="rect">
            <a:avLst/>
          </a:prstGeom>
        </p:spPr>
      </p:pic>
      <p:pic>
        <p:nvPicPr>
          <p:cNvPr descr="건물, 옅은, 교통이(가) 표시된 사진  자동 생성된 설명" id="23" name="그림 22">
            <a:extLst>
              <a:ext uri="{FF2B5EF4-FFF2-40B4-BE49-F238E27FC236}">
                <a16:creationId xmlns:a16="http://schemas.microsoft.com/office/drawing/2014/main" id="{CF8097E7-0850-264B-BB15-9661129D9B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0493" y="3449067"/>
            <a:ext cx="214570" cy="5869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7B461B9-CCA7-4E47-BF51-098827FFD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5574" y="751916"/>
            <a:ext cx="397588" cy="7636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204401D-18ED-A646-B0CC-CFC621B63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2043" y="3518242"/>
            <a:ext cx="485940" cy="5679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86A8E62-7938-6F48-AA55-B63BB08391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5717" y="3499910"/>
            <a:ext cx="580604" cy="5301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63CDC96-9B39-B748-84E3-008771758D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116" y="3499859"/>
            <a:ext cx="763620" cy="71944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2C3C734-5C67-2D42-BF57-83646D092B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6803" y="3461923"/>
            <a:ext cx="668956" cy="7636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18A81F4-DD26-7F4A-B997-4185FD9658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25090" y="3479132"/>
            <a:ext cx="732065" cy="73837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BD55282-37F2-4742-8A0A-72C9A990A2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847" y="3443978"/>
            <a:ext cx="883527" cy="61215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958BFA3-6274-8E40-84EC-D9129B091E3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7891" y="2092796"/>
            <a:ext cx="952947" cy="9087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1A8475F-4AF0-2F44-92D8-489AAE585D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0128" y="2153304"/>
            <a:ext cx="479629" cy="4480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637F687-B46A-1E4A-A737-7FDFEC5D06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12172" y="2055915"/>
            <a:ext cx="643713" cy="62478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493F8EB-44B2-464C-8259-6CE5BEF2F25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96138" y="2104954"/>
            <a:ext cx="668957" cy="6878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2F09BCB-DC99-3D43-99E8-B54C45FD3F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03627" y="2082281"/>
            <a:ext cx="788864" cy="7194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52A9FCD-1293-6E4D-8F97-8D844EB7B88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36501" y="2088642"/>
            <a:ext cx="795176" cy="68789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B156486-5DC7-1E42-8CDE-04D2859E84A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57157" y="2072822"/>
            <a:ext cx="574293" cy="63109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2110CC8-3C1F-1F4D-81C0-3DF01A5ECDB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29504" y="2130041"/>
            <a:ext cx="725754" cy="864595"/>
          </a:xfrm>
          <a:prstGeom prst="rect">
            <a:avLst/>
          </a:prstGeom>
        </p:spPr>
      </p:pic>
      <p:pic>
        <p:nvPicPr>
          <p:cNvPr descr="동물이(가) 표시된 사진  자동 생성된 설명" id="55" name="그림 54">
            <a:extLst>
              <a:ext uri="{FF2B5EF4-FFF2-40B4-BE49-F238E27FC236}">
                <a16:creationId xmlns:a16="http://schemas.microsoft.com/office/drawing/2014/main" id="{34054BF6-166D-C741-A452-7D0207BC009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8267" y="2338924"/>
            <a:ext cx="984494" cy="61213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0D316D8-86A5-5D48-9ED3-1F9542E7C68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00365" y="854402"/>
            <a:ext cx="694201" cy="67526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93B4A4E-12B5-2D44-A3C0-050CF2B4EEC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81938" y="787544"/>
            <a:ext cx="618469" cy="58691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400161A-A951-E943-B0F9-51EF22ABB67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90925" y="680337"/>
            <a:ext cx="820418" cy="820418"/>
          </a:xfrm>
          <a:prstGeom prst="rect">
            <a:avLst/>
          </a:prstGeom>
        </p:spPr>
      </p:pic>
      <p:pic>
        <p:nvPicPr>
          <p:cNvPr descr="산, 일몰, 나무이(가) 표시된 사진  자동 생성된 설명" id="63" name="그림 62">
            <a:extLst>
              <a:ext uri="{FF2B5EF4-FFF2-40B4-BE49-F238E27FC236}">
                <a16:creationId xmlns:a16="http://schemas.microsoft.com/office/drawing/2014/main" id="{942B274E-2800-7A4F-B285-DDD11CA43A3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6839" y="856117"/>
            <a:ext cx="467008" cy="44807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4371ECC-AFC3-5048-A0FA-E6EBB53313A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103436" y="891300"/>
            <a:ext cx="429141" cy="49225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3A06B84-3DCD-6C4D-925B-17C79D142DF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66001" y="748872"/>
            <a:ext cx="498563" cy="448075"/>
          </a:xfrm>
          <a:prstGeom prst="rect">
            <a:avLst/>
          </a:prstGeom>
        </p:spPr>
      </p:pic>
      <p:pic>
        <p:nvPicPr>
          <p:cNvPr descr="그리기이(가) 표시된 사진  자동 생성된 설명" id="69" name="그림 68">
            <a:extLst>
              <a:ext uri="{FF2B5EF4-FFF2-40B4-BE49-F238E27FC236}">
                <a16:creationId xmlns:a16="http://schemas.microsoft.com/office/drawing/2014/main" id="{8E2C6088-39B3-104A-BF6D-531A253BC97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187309" y="903107"/>
            <a:ext cx="574291" cy="47962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2AC239C-07DA-7949-8DF6-DA1F2E2BAF5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05025" y="675075"/>
            <a:ext cx="517494" cy="8141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98E06A91-C803-FD44-8640-7B388B757BF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040956" y="826766"/>
            <a:ext cx="668956" cy="85828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6F76A7D-6AEB-434E-B174-5AA9438D9B1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43750" y="840828"/>
            <a:ext cx="631091" cy="9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6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Company/>
  <Words>122</Words>
  <Paragraphs>26</Paragraphs>
  <Slides>22</Slides>
  <Notes>1</Notes>
  <TotalTime>116</TotalTime>
  <HiddenSlides>0</HiddenSlides>
  <MMClips>0</MMClips>
  <ScaleCrop>false</ScaleCrop>
  <HeadingPairs>
    <vt:vector baseType="variant" size="6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baseType="lpstr" size="28">
      <vt:lpstr>Nanum BaReunHiPi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lication>Microsoft Office PowerPoint</Application>
  <AppVersion>16.0000</AppVersion>
  <PresentationFormat>와이드스크린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2020-05-18T14:29:08Z</dcterms:created>
  <dc:creator>강 동호</dc:creator>
  <cp:lastModifiedBy>user</cp:lastModifiedBy>
  <dcterms:modified xsi:type="dcterms:W3CDTF">2020-05-19T23:40:06Z</dcterms:modified>
  <cp:revision>22</cp:revision>
  <dc:title>PowerPoint 프레젠테이션</dc:title>
</cp:coreProperties>
</file>